
<file path=[Content_Types].xml><?xml version="1.0" encoding="utf-8"?>
<Types xmlns="http://schemas.openxmlformats.org/package/2006/content-types">
  <Default Extension="png" ContentType="image/png"/>
  <Default Extension="jpeg" ContentType="image/jpeg"/>
  <Default Extension="m4a" ContentType="audio/mp4"/>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media/image17.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95" r:id="rId3"/>
    <p:sldMasterId id="2147483708" r:id="rId4"/>
    <p:sldMasterId id="2147483721" r:id="rId5"/>
    <p:sldMasterId id="2147483723" r:id="rId6"/>
    <p:sldMasterId id="2147483737" r:id="rId7"/>
    <p:sldMasterId id="2147483739" r:id="rId8"/>
  </p:sldMasterIdLst>
  <p:notesMasterIdLst>
    <p:notesMasterId r:id="rId34"/>
  </p:notesMasterIdLst>
  <p:sldIdLst>
    <p:sldId id="256" r:id="rId9"/>
    <p:sldId id="259" r:id="rId10"/>
    <p:sldId id="272" r:id="rId11"/>
    <p:sldId id="262" r:id="rId12"/>
    <p:sldId id="260" r:id="rId13"/>
    <p:sldId id="273" r:id="rId14"/>
    <p:sldId id="275" r:id="rId15"/>
    <p:sldId id="274" r:id="rId16"/>
    <p:sldId id="263" r:id="rId17"/>
    <p:sldId id="264" r:id="rId18"/>
    <p:sldId id="265" r:id="rId19"/>
    <p:sldId id="268" r:id="rId20"/>
    <p:sldId id="270" r:id="rId21"/>
    <p:sldId id="269" r:id="rId22"/>
    <p:sldId id="276" r:id="rId23"/>
    <p:sldId id="277" r:id="rId24"/>
    <p:sldId id="280" r:id="rId25"/>
    <p:sldId id="278" r:id="rId26"/>
    <p:sldId id="281" r:id="rId27"/>
    <p:sldId id="282" r:id="rId28"/>
    <p:sldId id="279" r:id="rId29"/>
    <p:sldId id="266" r:id="rId30"/>
    <p:sldId id="257" r:id="rId31"/>
    <p:sldId id="283"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19DE1"/>
    <a:srgbClr val="280CA0"/>
    <a:srgbClr val="240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521D6-090A-432A-AFA2-4E4015E0726A}" type="datetimeFigureOut">
              <a:rPr lang="fr-FR" smtClean="0"/>
              <a:t>16/11/2020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F06E28-A2B9-44FC-B42B-49E111B32F34}" type="slidenum">
              <a:rPr lang="fr-FR" smtClean="0"/>
              <a:t>‹N°›</a:t>
            </a:fld>
            <a:endParaRPr lang="fr-FR"/>
          </a:p>
        </p:txBody>
      </p:sp>
    </p:spTree>
    <p:extLst>
      <p:ext uri="{BB962C8B-B14F-4D97-AF65-F5344CB8AC3E}">
        <p14:creationId xmlns:p14="http://schemas.microsoft.com/office/powerpoint/2010/main" val="4057123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269402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a:defRPr/>
            </a:pPr>
            <a:fld id="{B68D2766-C49B-4C1A-9FEE-6F146754B02B}"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296062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a:defRPr/>
            </a:pPr>
            <a:fld id="{B68D2766-C49B-4C1A-9FEE-6F146754B02B}"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3057783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fr-FR" smtClean="0"/>
              <a:t>Modifiez le style du titre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11/16/2020</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‹N°›</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341D2AC3-6A0B-4169-B1EA-E3AE8B351BDD}" type="datetimeFigureOut">
              <a:rPr lang="en-US" dirty="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fr-FR" smtClean="0"/>
              <a:t>Modifiez le style du titre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D4B9363-8B87-41B7-9F8E-64519CBB8F34}" type="datetimeFigureOut">
              <a:rPr lang="en-US" dirty="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fr-FR" smtClean="0"/>
              <a:t>Modifiez le style du titre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EAEF5746-5284-4951-9F37-7AE924EDBCB7}" type="datetimeFigureOut">
              <a:rPr lang="en-US" dirty="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fr-FR" smtClean="0"/>
              <a:t>Modifiez le style du titre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02398B29-7265-4A65-A2A4-6703C057B7C1}" type="datetimeFigureOut">
              <a:rPr lang="en-US" dirty="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fr-FR" smtClean="0"/>
              <a:t>Modifiez le style du titre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3" name="Date Placeholder 2"/>
          <p:cNvSpPr>
            <a:spLocks noGrp="1"/>
          </p:cNvSpPr>
          <p:nvPr>
            <p:ph type="dt" sz="half" idx="10"/>
          </p:nvPr>
        </p:nvSpPr>
        <p:spPr/>
        <p:txBody>
          <a:bodyPr/>
          <a:lstStyle/>
          <a:p>
            <a:fld id="{28FBA082-94DF-4C4B-A041-6624924AB0A8}" type="datetimeFigureOut">
              <a:rPr lang="en-US" dirty="0"/>
              <a:t>11/16/2020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fr-FR" smtClean="0"/>
              <a:t>Modifiez le style du titre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3" name="Date Placeholder 2"/>
          <p:cNvSpPr>
            <a:spLocks noGrp="1"/>
          </p:cNvSpPr>
          <p:nvPr>
            <p:ph type="dt" sz="half" idx="10"/>
          </p:nvPr>
        </p:nvSpPr>
        <p:spPr/>
        <p:txBody>
          <a:bodyPr/>
          <a:lstStyle/>
          <a:p>
            <a:fld id="{B27686C4-3AB5-4E0C-86CA-FB108C350AA9}" type="datetimeFigureOut">
              <a:rPr lang="en-US" dirty="0"/>
              <a:t>11/16/2020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fr-FR" smtClean="0"/>
              <a:t>Modifiez le style du titre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fr-FR" smtClean="0"/>
              <a:t>Modifiez le style du titre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31080" y="3638949"/>
            <a:ext cx="9151320" cy="1900063"/>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40061" y="5545644"/>
            <a:ext cx="9142340" cy="814427"/>
          </a:xfrm>
        </p:spPr>
        <p:txBody>
          <a:bodyPr>
            <a:normAutofit/>
          </a:bodyPr>
          <a:lstStyle>
            <a:lvl1pPr marL="0" indent="0" algn="r">
              <a:buNone/>
              <a:defRPr sz="3733" b="0" i="0">
                <a:solidFill>
                  <a:schemeClr val="tx2">
                    <a:lumMod val="20000"/>
                    <a:lumOff val="8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6823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03801"/>
            <a:ext cx="10994760" cy="1390476"/>
          </a:xfrm>
        </p:spPr>
        <p:txBody>
          <a:bodyPr>
            <a:normAutofit/>
          </a:bodyPr>
          <a:lstStyle>
            <a:lvl1pPr algn="r">
              <a:defRPr sz="4800" baseline="0">
                <a:solidFill>
                  <a:schemeClr val="tx2">
                    <a:lumMod val="20000"/>
                    <a:lumOff val="8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2410967"/>
            <a:ext cx="10994760" cy="3945384"/>
          </a:xfrm>
        </p:spPr>
        <p:txBody>
          <a:bodyPr/>
          <a:lstStyle>
            <a:lvl1pPr algn="r">
              <a:defRPr sz="3733">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367664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5227" y="672760"/>
            <a:ext cx="8777173" cy="1018033"/>
          </a:xfrm>
        </p:spPr>
        <p:txBody>
          <a:bodyPr>
            <a:normAutofit/>
          </a:bodyPr>
          <a:lstStyle>
            <a:lvl1pPr algn="r">
              <a:defRPr sz="4800">
                <a:solidFill>
                  <a:schemeClr val="tx2">
                    <a:lumMod val="20000"/>
                    <a:lumOff val="8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806335" y="1894400"/>
            <a:ext cx="8755087" cy="4458817"/>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651804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917797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292956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5096" y="989048"/>
            <a:ext cx="10769195" cy="1199269"/>
          </a:xfrm>
        </p:spPr>
        <p:txBody>
          <a:bodyPr>
            <a:normAutofit/>
          </a:bodyPr>
          <a:lstStyle>
            <a:lvl1pPr algn="r">
              <a:defRPr sz="4800" baseline="0">
                <a:solidFill>
                  <a:schemeClr val="tx2">
                    <a:lumMod val="20000"/>
                    <a:lumOff val="8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23279" y="2614572"/>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23279" y="3244435"/>
            <a:ext cx="5386917"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03441" y="2614572"/>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03441" y="3244435"/>
            <a:ext cx="5389033"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614838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18789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650735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695595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274067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407535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49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fr-FR" smtClean="0"/>
              <a:t>Modifiez le style du titre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0F7F47CF-67C9-420C-80A5-E2069FF0C2DF}" type="datetimeFigureOut">
              <a:rPr lang="en-US" dirty="0"/>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09136" y="2310579"/>
            <a:ext cx="9851921" cy="1661655"/>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1809136" y="3991897"/>
            <a:ext cx="9843077" cy="904568"/>
          </a:xfrm>
        </p:spPr>
        <p:txBody>
          <a:bodyPr>
            <a:normAutofit/>
          </a:bodyPr>
          <a:lstStyle>
            <a:lvl1pPr marL="0" indent="0" algn="r">
              <a:buNone/>
              <a:defRPr sz="3733" b="0" i="0">
                <a:solidFill>
                  <a:schemeClr val="accent1">
                    <a:lumMod val="60000"/>
                    <a:lumOff val="4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718259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9263" y="387607"/>
            <a:ext cx="11012131" cy="1018035"/>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18285" y="1887793"/>
            <a:ext cx="10994760" cy="4483508"/>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829836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85" y="424062"/>
            <a:ext cx="7966808" cy="967132"/>
          </a:xfrm>
        </p:spPr>
        <p:txBody>
          <a:bodyPr>
            <a:normAutofit/>
          </a:bodyPr>
          <a:lstStyle>
            <a:lvl1pPr algn="l">
              <a:defRPr sz="4800">
                <a:solidFill>
                  <a:schemeClr val="accent1">
                    <a:lumMod val="60000"/>
                    <a:lumOff val="4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588774" y="1425678"/>
            <a:ext cx="7993625" cy="4825652"/>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759876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732959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249553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0257" y="431022"/>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696175" y="2315511"/>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96175" y="2945373"/>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6337" y="2315511"/>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76337" y="2945373"/>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803927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2613169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3562390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4400092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33391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fr-FR" smtClean="0"/>
              <a:t>Modifiez le style du titre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812023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262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9261" y="3873909"/>
            <a:ext cx="10854816" cy="2045115"/>
          </a:xfrm>
          <a:noFill/>
          <a:effectLst>
            <a:outerShdw blurRad="50800" dist="25400" dir="2700000" algn="tl" rotWithShape="0">
              <a:prstClr val="black">
                <a:alpha val="40000"/>
              </a:prstClr>
            </a:outerShdw>
          </a:effectLst>
        </p:spPr>
        <p:txBody>
          <a:bodyPr>
            <a:normAutofit/>
          </a:bodyPr>
          <a:lstStyle>
            <a:lvl1pPr algn="r">
              <a:defRPr sz="4800">
                <a:solidFill>
                  <a:srgbClr val="FF000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639099" y="2890691"/>
            <a:ext cx="10854811" cy="904568"/>
          </a:xfrm>
        </p:spPr>
        <p:txBody>
          <a:bodyPr>
            <a:normAutofit/>
          </a:bodyPr>
          <a:lstStyle>
            <a:lvl1pPr marL="0" indent="0" algn="r">
              <a:buNone/>
              <a:defRPr sz="3733" b="0" i="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3430836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9768" y="407268"/>
            <a:ext cx="11012131" cy="1018035"/>
          </a:xfrm>
        </p:spPr>
        <p:txBody>
          <a:bodyPr>
            <a:normAutofit/>
          </a:bodyPr>
          <a:lstStyle>
            <a:lvl1pPr algn="r">
              <a:defRPr sz="4800" baseline="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18285" y="1592826"/>
            <a:ext cx="10994760" cy="4778476"/>
          </a:xfrm>
        </p:spPr>
        <p:txBody>
          <a:bodyPr/>
          <a:lstStyle>
            <a:lvl1pPr algn="l">
              <a:defRPr sz="3733">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312353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2445" y="591210"/>
            <a:ext cx="8368577" cy="967132"/>
          </a:xfrm>
        </p:spPr>
        <p:txBody>
          <a:bodyPr>
            <a:normAutofit/>
          </a:bodyPr>
          <a:lstStyle>
            <a:lvl1pPr algn="l">
              <a:defRPr sz="48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175820" y="1569915"/>
            <a:ext cx="8396747" cy="4681415"/>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5265881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533040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580325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0592" y="460518"/>
            <a:ext cx="10791153" cy="1018033"/>
          </a:xfrm>
        </p:spPr>
        <p:txBody>
          <a:bodyPr>
            <a:normAutofit/>
          </a:bodyPr>
          <a:lstStyle>
            <a:lvl1pPr algn="r">
              <a:defRPr sz="4800" baseline="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207357"/>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837220"/>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207357"/>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837220"/>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6028220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4024147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148833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2" name="Content Placeholder 3"/>
          <p:cNvSpPr>
            <a:spLocks noGrp="1"/>
          </p:cNvSpPr>
          <p:nvPr>
            <p:ph sz="quarter" idx="13"/>
          </p:nvPr>
        </p:nvSpPr>
        <p:spPr>
          <a:xfrm>
            <a:off x="685802" y="2861733"/>
            <a:ext cx="5088712" cy="2512852"/>
          </a:xfrm>
        </p:spPr>
        <p:txBody>
          <a:bodyPr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3" name="Content Placeholder 5"/>
          <p:cNvSpPr>
            <a:spLocks noGrp="1"/>
          </p:cNvSpPr>
          <p:nvPr>
            <p:ph sz="quarter" idx="14"/>
          </p:nvPr>
        </p:nvSpPr>
        <p:spPr>
          <a:xfrm>
            <a:off x="5993969" y="2861733"/>
            <a:ext cx="5088713" cy="2512852"/>
          </a:xfrm>
        </p:spPr>
        <p:txBody>
          <a:bodyPr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5412151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7800491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8720844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‹N°›</a:t>
            </a:fld>
            <a:endParaRPr lang="en-US">
              <a:solidFill>
                <a:prstClr val="black">
                  <a:tint val="75000"/>
                </a:prstClr>
              </a:solidFill>
            </a:endParaRPr>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7776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13538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33984278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1DE618D6-13F1-4763-B656-EE91B90854A7}"/>
              </a:ext>
            </a:extLst>
          </p:cNvPr>
          <p:cNvSpPr/>
          <p:nvPr userDrawn="1"/>
        </p:nvSpPr>
        <p:spPr>
          <a:xfrm>
            <a:off x="0" y="5876692"/>
            <a:ext cx="8153400" cy="98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8" name="Rectangle 7">
            <a:extLst>
              <a:ext uri="{FF2B5EF4-FFF2-40B4-BE49-F238E27FC236}">
                <a16:creationId xmlns:a16="http://schemas.microsoft.com/office/drawing/2014/main" xmlns="" id="{1B1AFAB8-4BAE-4F70-8EC5-49DDACCE15FF}"/>
              </a:ext>
            </a:extLst>
          </p:cNvPr>
          <p:cNvSpPr/>
          <p:nvPr userDrawn="1"/>
        </p:nvSpPr>
        <p:spPr>
          <a:xfrm>
            <a:off x="8153400" y="0"/>
            <a:ext cx="4038600" cy="3891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9" name="Rectangle 8">
            <a:extLst>
              <a:ext uri="{FF2B5EF4-FFF2-40B4-BE49-F238E27FC236}">
                <a16:creationId xmlns:a16="http://schemas.microsoft.com/office/drawing/2014/main" xmlns="" id="{948B482C-545E-4567-9D88-0A2DFB69A022}"/>
              </a:ext>
            </a:extLst>
          </p:cNvPr>
          <p:cNvSpPr/>
          <p:nvPr userDrawn="1"/>
        </p:nvSpPr>
        <p:spPr>
          <a:xfrm>
            <a:off x="8153400" y="3891776"/>
            <a:ext cx="4038600" cy="296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10" name="Rectangle 9">
            <a:extLst>
              <a:ext uri="{FF2B5EF4-FFF2-40B4-BE49-F238E27FC236}">
                <a16:creationId xmlns:a16="http://schemas.microsoft.com/office/drawing/2014/main" xmlns="" id="{B4C5DCAA-8228-4545-A27A-12FE3C81BB3B}"/>
              </a:ext>
            </a:extLst>
          </p:cNvPr>
          <p:cNvSpPr/>
          <p:nvPr userDrawn="1"/>
        </p:nvSpPr>
        <p:spPr>
          <a:xfrm>
            <a:off x="0" y="3891777"/>
            <a:ext cx="8153400" cy="19849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11" name="Rectangle 10">
            <a:extLst>
              <a:ext uri="{FF2B5EF4-FFF2-40B4-BE49-F238E27FC236}">
                <a16:creationId xmlns:a16="http://schemas.microsoft.com/office/drawing/2014/main" xmlns="" id="{6D687059-763D-4838-BEE0-2D119D45D697}"/>
              </a:ext>
            </a:extLst>
          </p:cNvPr>
          <p:cNvSpPr/>
          <p:nvPr userDrawn="1"/>
        </p:nvSpPr>
        <p:spPr>
          <a:xfrm>
            <a:off x="0" y="5876695"/>
            <a:ext cx="8153400" cy="981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2" name="Title 1">
            <a:extLst>
              <a:ext uri="{FF2B5EF4-FFF2-40B4-BE49-F238E27FC236}">
                <a16:creationId xmlns:a16="http://schemas.microsoft.com/office/drawing/2014/main" xmlns="" id="{9AF350B3-E907-465F-AE69-284F2409BDFC}"/>
              </a:ext>
            </a:extLst>
          </p:cNvPr>
          <p:cNvSpPr>
            <a:spLocks noGrp="1"/>
          </p:cNvSpPr>
          <p:nvPr>
            <p:ph type="ctrTitle"/>
          </p:nvPr>
        </p:nvSpPr>
        <p:spPr>
          <a:xfrm>
            <a:off x="549812" y="752088"/>
            <a:ext cx="6977576" cy="2387600"/>
          </a:xfrm>
        </p:spPr>
        <p:txBody>
          <a:bodyPr anchor="ctr"/>
          <a:lstStyle>
            <a:lvl1pPr algn="ctr">
              <a:defRPr sz="4500" b="1" cap="all" baseline="0">
                <a:latin typeface="+mn-lt"/>
              </a:defRPr>
            </a:lvl1pPr>
          </a:lstStyle>
          <a:p>
            <a:r>
              <a:rPr lang="fr-FR" smtClean="0"/>
              <a:t>Modifiez le style du titre</a:t>
            </a:r>
            <a:endParaRPr lang="en-US"/>
          </a:p>
        </p:txBody>
      </p:sp>
      <p:sp>
        <p:nvSpPr>
          <p:cNvPr id="4" name="Date Placeholder 3">
            <a:extLst>
              <a:ext uri="{FF2B5EF4-FFF2-40B4-BE49-F238E27FC236}">
                <a16:creationId xmlns:a16="http://schemas.microsoft.com/office/drawing/2014/main" xmlns="" id="{AEDC371A-1580-410C-9390-F4A38CECF4F6}"/>
              </a:ext>
            </a:extLst>
          </p:cNvPr>
          <p:cNvSpPr>
            <a:spLocks noGrp="1"/>
          </p:cNvSpPr>
          <p:nvPr>
            <p:ph type="dt" sz="half" idx="10"/>
          </p:nvPr>
        </p:nvSpPr>
        <p:spPr>
          <a:xfrm>
            <a:off x="633047" y="6356352"/>
            <a:ext cx="2743200" cy="365125"/>
          </a:xfrm>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5" name="Footer Placeholder 4">
            <a:extLst>
              <a:ext uri="{FF2B5EF4-FFF2-40B4-BE49-F238E27FC236}">
                <a16:creationId xmlns:a16="http://schemas.microsoft.com/office/drawing/2014/main" xmlns="" id="{D0267558-0FE7-419F-BD5E-ED47272E2C36}"/>
              </a:ext>
            </a:extLst>
          </p:cNvPr>
          <p:cNvSpPr>
            <a:spLocks noGrp="1"/>
          </p:cNvSpPr>
          <p:nvPr>
            <p:ph type="ftr" sz="quarter" idx="11"/>
          </p:nvPr>
        </p:nvSpPr>
        <p:spPr>
          <a:xfrm>
            <a:off x="3707423" y="6356352"/>
            <a:ext cx="4114800" cy="365125"/>
          </a:xfrm>
        </p:spPr>
        <p:txBody>
          <a:bodyPr/>
          <a:lstStyle/>
          <a:p>
            <a:endParaRPr lang="en-US" dirty="0">
              <a:solidFill>
                <a:srgbClr val="000000"/>
              </a:solidFill>
            </a:endParaRPr>
          </a:p>
        </p:txBody>
      </p:sp>
      <p:sp>
        <p:nvSpPr>
          <p:cNvPr id="6" name="Slide Number Placeholder 5">
            <a:extLst>
              <a:ext uri="{FF2B5EF4-FFF2-40B4-BE49-F238E27FC236}">
                <a16:creationId xmlns:a16="http://schemas.microsoft.com/office/drawing/2014/main" xmlns="" id="{3185D40D-9EF3-4085-BA0F-98435769264B}"/>
              </a:ext>
            </a:extLst>
          </p:cNvPr>
          <p:cNvSpPr>
            <a:spLocks noGrp="1"/>
          </p:cNvSpPr>
          <p:nvPr>
            <p:ph type="sldNum" sz="quarter" idx="12"/>
          </p:nvPr>
        </p:nvSpPr>
        <p:spPr/>
        <p:txBody>
          <a:bodyPr/>
          <a:lstStyle>
            <a:lvl1pPr>
              <a:defRPr>
                <a:solidFill>
                  <a:schemeClr val="bg1"/>
                </a:solidFill>
              </a:defRPr>
            </a:lvl1pPr>
          </a:lstStyle>
          <a:p>
            <a:fld id="{474748D2-FDA9-4556-BFF3-37FD72B4C243}" type="slidenum">
              <a:rPr lang="en-US" smtClean="0">
                <a:solidFill>
                  <a:prstClr val="white"/>
                </a:solidFill>
              </a:rPr>
              <a:pPr/>
              <a:t>‹N°›</a:t>
            </a:fld>
            <a:endParaRPr lang="en-US">
              <a:solidFill>
                <a:prstClr val="white"/>
              </a:solidFill>
            </a:endParaRPr>
          </a:p>
        </p:txBody>
      </p:sp>
      <p:sp>
        <p:nvSpPr>
          <p:cNvPr id="3" name="Subtitle 2">
            <a:extLst>
              <a:ext uri="{FF2B5EF4-FFF2-40B4-BE49-F238E27FC236}">
                <a16:creationId xmlns:a16="http://schemas.microsoft.com/office/drawing/2014/main" xmlns="" id="{9AFE6D77-B5F7-4616-93BE-0DD3C783737B}"/>
              </a:ext>
            </a:extLst>
          </p:cNvPr>
          <p:cNvSpPr>
            <a:spLocks noGrp="1"/>
          </p:cNvSpPr>
          <p:nvPr>
            <p:ph type="subTitle" idx="1"/>
          </p:nvPr>
        </p:nvSpPr>
        <p:spPr>
          <a:xfrm>
            <a:off x="633047" y="4056352"/>
            <a:ext cx="6977576" cy="1655762"/>
          </a:xfrm>
        </p:spPr>
        <p:txBody>
          <a:bodyPr anchor="ctr">
            <a:normAutofit/>
          </a:bodyPr>
          <a:lstStyle>
            <a:lvl1pPr marL="0" indent="0" algn="ctr">
              <a:buNone/>
              <a:defRPr sz="27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Modifiez le style des sous-titres du masque</a:t>
            </a:r>
            <a:endParaRPr lang="en-US" dirty="0"/>
          </a:p>
        </p:txBody>
      </p:sp>
    </p:spTree>
    <p:extLst>
      <p:ext uri="{BB962C8B-B14F-4D97-AF65-F5344CB8AC3E}">
        <p14:creationId xmlns:p14="http://schemas.microsoft.com/office/powerpoint/2010/main" val="73617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92E0C1A5-3162-4CA7-BEDA-E428F2AE6098}"/>
              </a:ext>
            </a:extLst>
          </p:cNvPr>
          <p:cNvSpPr/>
          <p:nvPr userDrawn="1"/>
        </p:nvSpPr>
        <p:spPr>
          <a:xfrm>
            <a:off x="0" y="5876692"/>
            <a:ext cx="8153400" cy="98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11" name="Rectangle 10">
            <a:extLst>
              <a:ext uri="{FF2B5EF4-FFF2-40B4-BE49-F238E27FC236}">
                <a16:creationId xmlns:a16="http://schemas.microsoft.com/office/drawing/2014/main" xmlns="" id="{6D687059-763D-4838-BEE0-2D119D45D697}"/>
              </a:ext>
            </a:extLst>
          </p:cNvPr>
          <p:cNvSpPr/>
          <p:nvPr userDrawn="1"/>
        </p:nvSpPr>
        <p:spPr>
          <a:xfrm>
            <a:off x="0" y="5876695"/>
            <a:ext cx="8153400" cy="981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9" name="Rectangle 8">
            <a:extLst>
              <a:ext uri="{FF2B5EF4-FFF2-40B4-BE49-F238E27FC236}">
                <a16:creationId xmlns:a16="http://schemas.microsoft.com/office/drawing/2014/main" xmlns="" id="{948B482C-545E-4567-9D88-0A2DFB69A022}"/>
              </a:ext>
            </a:extLst>
          </p:cNvPr>
          <p:cNvSpPr/>
          <p:nvPr userDrawn="1"/>
        </p:nvSpPr>
        <p:spPr>
          <a:xfrm>
            <a:off x="8153400" y="3891776"/>
            <a:ext cx="4038600" cy="296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10" name="Rectangle 9">
            <a:extLst>
              <a:ext uri="{FF2B5EF4-FFF2-40B4-BE49-F238E27FC236}">
                <a16:creationId xmlns:a16="http://schemas.microsoft.com/office/drawing/2014/main" xmlns="" id="{B4C5DCAA-8228-4545-A27A-12FE3C81BB3B}"/>
              </a:ext>
            </a:extLst>
          </p:cNvPr>
          <p:cNvSpPr/>
          <p:nvPr userDrawn="1"/>
        </p:nvSpPr>
        <p:spPr>
          <a:xfrm>
            <a:off x="0" y="3891777"/>
            <a:ext cx="8153400" cy="19849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2" name="Title 1">
            <a:extLst>
              <a:ext uri="{FF2B5EF4-FFF2-40B4-BE49-F238E27FC236}">
                <a16:creationId xmlns:a16="http://schemas.microsoft.com/office/drawing/2014/main" xmlns="" id="{9AF350B3-E907-465F-AE69-284F2409BDFC}"/>
              </a:ext>
            </a:extLst>
          </p:cNvPr>
          <p:cNvSpPr>
            <a:spLocks noGrp="1"/>
          </p:cNvSpPr>
          <p:nvPr>
            <p:ph type="ctrTitle"/>
          </p:nvPr>
        </p:nvSpPr>
        <p:spPr>
          <a:xfrm>
            <a:off x="549812" y="752088"/>
            <a:ext cx="6977576" cy="2387600"/>
          </a:xfrm>
        </p:spPr>
        <p:txBody>
          <a:bodyPr anchor="ctr"/>
          <a:lstStyle>
            <a:lvl1pPr algn="ctr">
              <a:defRPr sz="4500" b="1" cap="all" baseline="0">
                <a:latin typeface="+mn-lt"/>
              </a:defRPr>
            </a:lvl1pPr>
          </a:lstStyle>
          <a:p>
            <a:r>
              <a:rPr lang="fr-FR" smtClean="0"/>
              <a:t>Modifiez le style du titre</a:t>
            </a:r>
            <a:endParaRPr lang="en-US"/>
          </a:p>
        </p:txBody>
      </p:sp>
      <p:sp>
        <p:nvSpPr>
          <p:cNvPr id="4" name="Date Placeholder 3">
            <a:extLst>
              <a:ext uri="{FF2B5EF4-FFF2-40B4-BE49-F238E27FC236}">
                <a16:creationId xmlns:a16="http://schemas.microsoft.com/office/drawing/2014/main" xmlns="" id="{AEDC371A-1580-410C-9390-F4A38CECF4F6}"/>
              </a:ext>
            </a:extLst>
          </p:cNvPr>
          <p:cNvSpPr>
            <a:spLocks noGrp="1"/>
          </p:cNvSpPr>
          <p:nvPr>
            <p:ph type="dt" sz="half" idx="10"/>
          </p:nvPr>
        </p:nvSpPr>
        <p:spPr>
          <a:xfrm>
            <a:off x="633047" y="6356352"/>
            <a:ext cx="2743200" cy="365125"/>
          </a:xfrm>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5" name="Footer Placeholder 4">
            <a:extLst>
              <a:ext uri="{FF2B5EF4-FFF2-40B4-BE49-F238E27FC236}">
                <a16:creationId xmlns:a16="http://schemas.microsoft.com/office/drawing/2014/main" xmlns="" id="{D0267558-0FE7-419F-BD5E-ED47272E2C36}"/>
              </a:ext>
            </a:extLst>
          </p:cNvPr>
          <p:cNvSpPr>
            <a:spLocks noGrp="1"/>
          </p:cNvSpPr>
          <p:nvPr>
            <p:ph type="ftr" sz="quarter" idx="11"/>
          </p:nvPr>
        </p:nvSpPr>
        <p:spPr>
          <a:xfrm>
            <a:off x="3707423" y="6356352"/>
            <a:ext cx="4114800" cy="365125"/>
          </a:xfrm>
        </p:spPr>
        <p:txBody>
          <a:bodyPr/>
          <a:lstStyle/>
          <a:p>
            <a:endParaRPr lang="en-US" dirty="0">
              <a:solidFill>
                <a:srgbClr val="000000"/>
              </a:solidFill>
            </a:endParaRPr>
          </a:p>
        </p:txBody>
      </p:sp>
      <p:sp>
        <p:nvSpPr>
          <p:cNvPr id="6" name="Slide Number Placeholder 5">
            <a:extLst>
              <a:ext uri="{FF2B5EF4-FFF2-40B4-BE49-F238E27FC236}">
                <a16:creationId xmlns:a16="http://schemas.microsoft.com/office/drawing/2014/main" xmlns="" id="{3185D40D-9EF3-4085-BA0F-98435769264B}"/>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
        <p:nvSpPr>
          <p:cNvPr id="3" name="Subtitle 2">
            <a:extLst>
              <a:ext uri="{FF2B5EF4-FFF2-40B4-BE49-F238E27FC236}">
                <a16:creationId xmlns:a16="http://schemas.microsoft.com/office/drawing/2014/main" xmlns="" id="{9AFE6D77-B5F7-4616-93BE-0DD3C783737B}"/>
              </a:ext>
            </a:extLst>
          </p:cNvPr>
          <p:cNvSpPr>
            <a:spLocks noGrp="1"/>
          </p:cNvSpPr>
          <p:nvPr>
            <p:ph type="subTitle" idx="1"/>
          </p:nvPr>
        </p:nvSpPr>
        <p:spPr>
          <a:xfrm>
            <a:off x="633047" y="4056352"/>
            <a:ext cx="6977576" cy="1655762"/>
          </a:xfrm>
        </p:spPr>
        <p:txBody>
          <a:bodyPr anchor="ctr">
            <a:normAutofit/>
          </a:bodyPr>
          <a:lstStyle>
            <a:lvl1pPr marL="0" indent="0" algn="ctr">
              <a:buNone/>
              <a:defRPr sz="27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Modifiez le style des sous-titres du masque</a:t>
            </a:r>
            <a:endParaRPr lang="en-US" dirty="0"/>
          </a:p>
        </p:txBody>
      </p:sp>
      <p:sp>
        <p:nvSpPr>
          <p:cNvPr id="13" name="Picture Placeholder 12">
            <a:extLst>
              <a:ext uri="{FF2B5EF4-FFF2-40B4-BE49-F238E27FC236}">
                <a16:creationId xmlns:a16="http://schemas.microsoft.com/office/drawing/2014/main" xmlns="" id="{29D1E805-A237-459A-921D-A090A0DCA1C0}"/>
              </a:ext>
            </a:extLst>
          </p:cNvPr>
          <p:cNvSpPr>
            <a:spLocks noGrp="1"/>
          </p:cNvSpPr>
          <p:nvPr>
            <p:ph type="pic" sz="quarter" idx="13"/>
          </p:nvPr>
        </p:nvSpPr>
        <p:spPr>
          <a:xfrm>
            <a:off x="8153400" y="0"/>
            <a:ext cx="4038600" cy="3891774"/>
          </a:xfr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2100">
                <a:solidFill>
                  <a:schemeClr val="lt1"/>
                </a:solidFill>
              </a:defRPr>
            </a:lvl1pPr>
          </a:lstStyle>
          <a:p>
            <a:pPr marL="0" lvl="0" algn="ctr"/>
            <a:r>
              <a:rPr lang="fr-FR" smtClean="0"/>
              <a:t>Cliquez sur l'icône pour ajouter une image</a:t>
            </a:r>
            <a:endParaRPr lang="en-US"/>
          </a:p>
        </p:txBody>
      </p:sp>
    </p:spTree>
    <p:extLst>
      <p:ext uri="{BB962C8B-B14F-4D97-AF65-F5344CB8AC3E}">
        <p14:creationId xmlns:p14="http://schemas.microsoft.com/office/powerpoint/2010/main" val="8396088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BE3BBB-6722-4B15-947D-879D82491E0B}"/>
              </a:ext>
            </a:extLst>
          </p:cNvPr>
          <p:cNvSpPr>
            <a:spLocks noGrp="1"/>
          </p:cNvSpPr>
          <p:nvPr>
            <p:ph type="title"/>
          </p:nvPr>
        </p:nvSpPr>
        <p:spPr/>
        <p:txBody>
          <a:bodyPr/>
          <a:lstStyle/>
          <a:p>
            <a:r>
              <a:rPr lang="fr-FR" smtClean="0"/>
              <a:t>Modifiez le style du titre</a:t>
            </a:r>
            <a:endParaRPr lang="en-US"/>
          </a:p>
        </p:txBody>
      </p:sp>
      <p:sp>
        <p:nvSpPr>
          <p:cNvPr id="3" name="Content Placeholder 2">
            <a:extLst>
              <a:ext uri="{FF2B5EF4-FFF2-40B4-BE49-F238E27FC236}">
                <a16:creationId xmlns:a16="http://schemas.microsoft.com/office/drawing/2014/main" xmlns="" id="{86F14542-44CA-4121-9444-7A780D977E05}"/>
              </a:ext>
            </a:extLst>
          </p:cNvPr>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a:extLst>
              <a:ext uri="{FF2B5EF4-FFF2-40B4-BE49-F238E27FC236}">
                <a16:creationId xmlns:a16="http://schemas.microsoft.com/office/drawing/2014/main" xmlns="" id="{004F83A6-550C-49C4-8AA5-F5BA0D6CC594}"/>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5" name="Footer Placeholder 4">
            <a:extLst>
              <a:ext uri="{FF2B5EF4-FFF2-40B4-BE49-F238E27FC236}">
                <a16:creationId xmlns:a16="http://schemas.microsoft.com/office/drawing/2014/main" xmlns="" id="{87812A8F-10B2-465C-8725-7460F56A7E78}"/>
              </a:ext>
            </a:extLst>
          </p:cNvPr>
          <p:cNvSpPr>
            <a:spLocks noGrp="1"/>
          </p:cNvSpPr>
          <p:nvPr>
            <p:ph type="ftr" sz="quarter" idx="11"/>
          </p:nvPr>
        </p:nvSpPr>
        <p:spPr/>
        <p:txBody>
          <a:bodyPr/>
          <a:lstStyle/>
          <a:p>
            <a:endParaRPr lang="en-US">
              <a:solidFill>
                <a:srgbClr val="000000"/>
              </a:solidFill>
            </a:endParaRPr>
          </a:p>
        </p:txBody>
      </p:sp>
      <p:sp>
        <p:nvSpPr>
          <p:cNvPr id="7" name="Rectangle 6">
            <a:extLst>
              <a:ext uri="{FF2B5EF4-FFF2-40B4-BE49-F238E27FC236}">
                <a16:creationId xmlns:a16="http://schemas.microsoft.com/office/drawing/2014/main" xmlns="" id="{3D91B508-2E1E-4387-9D84-98F2193B2D8E}"/>
              </a:ext>
            </a:extLst>
          </p:cNvPr>
          <p:cNvSpPr/>
          <p:nvPr userDrawn="1"/>
        </p:nvSpPr>
        <p:spPr>
          <a:xfrm>
            <a:off x="10213144" y="1906912"/>
            <a:ext cx="1978856" cy="4951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8" name="Picture Placeholder 12">
            <a:extLst>
              <a:ext uri="{FF2B5EF4-FFF2-40B4-BE49-F238E27FC236}">
                <a16:creationId xmlns:a16="http://schemas.microsoft.com/office/drawing/2014/main" xmlns="" id="{D643A55F-0630-4E08-8290-B19CED2C7FE2}"/>
              </a:ext>
            </a:extLst>
          </p:cNvPr>
          <p:cNvSpPr>
            <a:spLocks noGrp="1"/>
          </p:cNvSpPr>
          <p:nvPr>
            <p:ph type="pic" sz="quarter" idx="13"/>
          </p:nvPr>
        </p:nvSpPr>
        <p:spPr>
          <a:xfrm>
            <a:off x="10213146" y="0"/>
            <a:ext cx="1978855" cy="1906912"/>
          </a:xfr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2100">
                <a:solidFill>
                  <a:schemeClr val="lt1"/>
                </a:solidFill>
              </a:defRPr>
            </a:lvl1pPr>
          </a:lstStyle>
          <a:p>
            <a:pPr marL="0" lvl="0" algn="ctr"/>
            <a:r>
              <a:rPr lang="fr-FR" smtClean="0"/>
              <a:t>Cliquez sur l'icône pour ajouter une image</a:t>
            </a:r>
            <a:endParaRPr lang="en-US"/>
          </a:p>
        </p:txBody>
      </p:sp>
      <p:sp>
        <p:nvSpPr>
          <p:cNvPr id="6" name="Slide Number Placeholder 5">
            <a:extLst>
              <a:ext uri="{FF2B5EF4-FFF2-40B4-BE49-F238E27FC236}">
                <a16:creationId xmlns:a16="http://schemas.microsoft.com/office/drawing/2014/main" xmlns="" id="{08D6D9F2-1770-4002-9C46-2C97751D679E}"/>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35609106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BE3BBB-6722-4B15-947D-879D82491E0B}"/>
              </a:ext>
            </a:extLst>
          </p:cNvPr>
          <p:cNvSpPr>
            <a:spLocks noGrp="1"/>
          </p:cNvSpPr>
          <p:nvPr>
            <p:ph type="title"/>
          </p:nvPr>
        </p:nvSpPr>
        <p:spPr/>
        <p:txBody>
          <a:bodyPr/>
          <a:lstStyle/>
          <a:p>
            <a:r>
              <a:rPr lang="fr-FR" smtClean="0"/>
              <a:t>Modifiez le style du titre</a:t>
            </a:r>
            <a:endParaRPr lang="en-US"/>
          </a:p>
        </p:txBody>
      </p:sp>
      <p:sp>
        <p:nvSpPr>
          <p:cNvPr id="3" name="Content Placeholder 2">
            <a:extLst>
              <a:ext uri="{FF2B5EF4-FFF2-40B4-BE49-F238E27FC236}">
                <a16:creationId xmlns:a16="http://schemas.microsoft.com/office/drawing/2014/main" xmlns="" id="{86F14542-44CA-4121-9444-7A780D977E05}"/>
              </a:ext>
            </a:extLst>
          </p:cNvPr>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a:extLst>
              <a:ext uri="{FF2B5EF4-FFF2-40B4-BE49-F238E27FC236}">
                <a16:creationId xmlns:a16="http://schemas.microsoft.com/office/drawing/2014/main" xmlns="" id="{004F83A6-550C-49C4-8AA5-F5BA0D6CC594}"/>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5" name="Footer Placeholder 4">
            <a:extLst>
              <a:ext uri="{FF2B5EF4-FFF2-40B4-BE49-F238E27FC236}">
                <a16:creationId xmlns:a16="http://schemas.microsoft.com/office/drawing/2014/main" xmlns="" id="{87812A8F-10B2-465C-8725-7460F56A7E78}"/>
              </a:ext>
            </a:extLst>
          </p:cNvPr>
          <p:cNvSpPr>
            <a:spLocks noGrp="1"/>
          </p:cNvSpPr>
          <p:nvPr>
            <p:ph type="ftr" sz="quarter" idx="11"/>
          </p:nvPr>
        </p:nvSpPr>
        <p:spPr/>
        <p:txBody>
          <a:bodyPr/>
          <a:lstStyle/>
          <a:p>
            <a:endParaRPr lang="en-US">
              <a:solidFill>
                <a:srgbClr val="000000"/>
              </a:solidFill>
            </a:endParaRPr>
          </a:p>
        </p:txBody>
      </p:sp>
      <p:sp>
        <p:nvSpPr>
          <p:cNvPr id="7" name="Rectangle 6">
            <a:extLst>
              <a:ext uri="{FF2B5EF4-FFF2-40B4-BE49-F238E27FC236}">
                <a16:creationId xmlns:a16="http://schemas.microsoft.com/office/drawing/2014/main" xmlns="" id="{3D91B508-2E1E-4387-9D84-98F2193B2D8E}"/>
              </a:ext>
            </a:extLst>
          </p:cNvPr>
          <p:cNvSpPr/>
          <p:nvPr userDrawn="1"/>
        </p:nvSpPr>
        <p:spPr>
          <a:xfrm>
            <a:off x="10213144" y="1906912"/>
            <a:ext cx="1978856" cy="4951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6" name="Slide Number Placeholder 5">
            <a:extLst>
              <a:ext uri="{FF2B5EF4-FFF2-40B4-BE49-F238E27FC236}">
                <a16:creationId xmlns:a16="http://schemas.microsoft.com/office/drawing/2014/main" xmlns="" id="{08D6D9F2-1770-4002-9C46-2C97751D679E}"/>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28654965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55AD08-2E08-4D82-9E38-A16655A94DAB}"/>
              </a:ext>
            </a:extLst>
          </p:cNvPr>
          <p:cNvSpPr>
            <a:spLocks noGrp="1"/>
          </p:cNvSpPr>
          <p:nvPr>
            <p:ph type="title"/>
          </p:nvPr>
        </p:nvSpPr>
        <p:spPr>
          <a:xfrm>
            <a:off x="831851" y="1709740"/>
            <a:ext cx="8543095" cy="2852737"/>
          </a:xfrm>
        </p:spPr>
        <p:txBody>
          <a:bodyPr anchor="b"/>
          <a:lstStyle>
            <a:lvl1pPr>
              <a:defRPr sz="4500"/>
            </a:lvl1pPr>
          </a:lstStyle>
          <a:p>
            <a:r>
              <a:rPr lang="fr-FR" smtClean="0"/>
              <a:t>Modifiez le style du titre</a:t>
            </a:r>
            <a:endParaRPr lang="en-US"/>
          </a:p>
        </p:txBody>
      </p:sp>
      <p:sp>
        <p:nvSpPr>
          <p:cNvPr id="3" name="Text Placeholder 2">
            <a:extLst>
              <a:ext uri="{FF2B5EF4-FFF2-40B4-BE49-F238E27FC236}">
                <a16:creationId xmlns:a16="http://schemas.microsoft.com/office/drawing/2014/main" xmlns="" id="{9707E0A6-9982-4C2D-AF8E-184188C5ED73}"/>
              </a:ext>
            </a:extLst>
          </p:cNvPr>
          <p:cNvSpPr>
            <a:spLocks noGrp="1"/>
          </p:cNvSpPr>
          <p:nvPr>
            <p:ph type="body" idx="1"/>
          </p:nvPr>
        </p:nvSpPr>
        <p:spPr>
          <a:xfrm>
            <a:off x="831851" y="4589465"/>
            <a:ext cx="8543095"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Modifiez les styles du texte du masque</a:t>
            </a:r>
          </a:p>
        </p:txBody>
      </p:sp>
      <p:sp>
        <p:nvSpPr>
          <p:cNvPr id="4" name="Date Placeholder 3">
            <a:extLst>
              <a:ext uri="{FF2B5EF4-FFF2-40B4-BE49-F238E27FC236}">
                <a16:creationId xmlns:a16="http://schemas.microsoft.com/office/drawing/2014/main" xmlns="" id="{E49B4629-D168-4F9E-9BE0-F472A124814A}"/>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5" name="Footer Placeholder 4">
            <a:extLst>
              <a:ext uri="{FF2B5EF4-FFF2-40B4-BE49-F238E27FC236}">
                <a16:creationId xmlns:a16="http://schemas.microsoft.com/office/drawing/2014/main" xmlns="" id="{5253B2B5-7E3E-4AD3-BE8A-7A710BE05F0E}"/>
              </a:ext>
            </a:extLst>
          </p:cNvPr>
          <p:cNvSpPr>
            <a:spLocks noGrp="1"/>
          </p:cNvSpPr>
          <p:nvPr>
            <p:ph type="ftr" sz="quarter" idx="11"/>
          </p:nvPr>
        </p:nvSpPr>
        <p:spPr/>
        <p:txBody>
          <a:bodyPr/>
          <a:lstStyle/>
          <a:p>
            <a:endParaRPr lang="en-US">
              <a:solidFill>
                <a:srgbClr val="000000"/>
              </a:solidFill>
            </a:endParaRPr>
          </a:p>
        </p:txBody>
      </p:sp>
      <p:sp>
        <p:nvSpPr>
          <p:cNvPr id="6" name="Slide Number Placeholder 5">
            <a:extLst>
              <a:ext uri="{FF2B5EF4-FFF2-40B4-BE49-F238E27FC236}">
                <a16:creationId xmlns:a16="http://schemas.microsoft.com/office/drawing/2014/main" xmlns="" id="{E1F88C5F-9ADB-4672-972C-79BC67FA6782}"/>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4268847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60A58-68C7-4C36-9F94-61226DC270C9}"/>
              </a:ext>
            </a:extLst>
          </p:cNvPr>
          <p:cNvSpPr>
            <a:spLocks noGrp="1"/>
          </p:cNvSpPr>
          <p:nvPr>
            <p:ph type="title"/>
          </p:nvPr>
        </p:nvSpPr>
        <p:spPr/>
        <p:txBody>
          <a:bodyPr/>
          <a:lstStyle/>
          <a:p>
            <a:r>
              <a:rPr lang="fr-FR" smtClean="0"/>
              <a:t>Modifiez le style du titre</a:t>
            </a:r>
            <a:endParaRPr lang="en-US"/>
          </a:p>
        </p:txBody>
      </p:sp>
      <p:sp>
        <p:nvSpPr>
          <p:cNvPr id="3" name="Content Placeholder 2">
            <a:extLst>
              <a:ext uri="{FF2B5EF4-FFF2-40B4-BE49-F238E27FC236}">
                <a16:creationId xmlns:a16="http://schemas.microsoft.com/office/drawing/2014/main" xmlns="" id="{4C91678A-9905-471A-8595-D3FC9A3C4394}"/>
              </a:ext>
            </a:extLst>
          </p:cNvPr>
          <p:cNvSpPr>
            <a:spLocks noGrp="1"/>
          </p:cNvSpPr>
          <p:nvPr>
            <p:ph sz="half" idx="1"/>
          </p:nvPr>
        </p:nvSpPr>
        <p:spPr>
          <a:xfrm>
            <a:off x="838200" y="1825625"/>
            <a:ext cx="41148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Content Placeholder 3">
            <a:extLst>
              <a:ext uri="{FF2B5EF4-FFF2-40B4-BE49-F238E27FC236}">
                <a16:creationId xmlns:a16="http://schemas.microsoft.com/office/drawing/2014/main" xmlns="" id="{D860E2BC-77B3-4DBE-800E-602287F4C9E9}"/>
              </a:ext>
            </a:extLst>
          </p:cNvPr>
          <p:cNvSpPr>
            <a:spLocks noGrp="1"/>
          </p:cNvSpPr>
          <p:nvPr>
            <p:ph sz="half" idx="2"/>
          </p:nvPr>
        </p:nvSpPr>
        <p:spPr>
          <a:xfrm>
            <a:off x="5260144" y="1825625"/>
            <a:ext cx="41148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Date Placeholder 4">
            <a:extLst>
              <a:ext uri="{FF2B5EF4-FFF2-40B4-BE49-F238E27FC236}">
                <a16:creationId xmlns:a16="http://schemas.microsoft.com/office/drawing/2014/main" xmlns="" id="{EB2B806E-5ABA-4529-9F89-B3C4814F3973}"/>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6" name="Footer Placeholder 5">
            <a:extLst>
              <a:ext uri="{FF2B5EF4-FFF2-40B4-BE49-F238E27FC236}">
                <a16:creationId xmlns:a16="http://schemas.microsoft.com/office/drawing/2014/main" xmlns="" id="{9AA1F445-E951-4A0D-8309-FD56B6A3F74E}"/>
              </a:ext>
            </a:extLst>
          </p:cNvPr>
          <p:cNvSpPr>
            <a:spLocks noGrp="1"/>
          </p:cNvSpPr>
          <p:nvPr>
            <p:ph type="ftr" sz="quarter" idx="11"/>
          </p:nvPr>
        </p:nvSpPr>
        <p:spPr/>
        <p:txBody>
          <a:bodyPr/>
          <a:lstStyle/>
          <a:p>
            <a:endParaRPr lang="en-US">
              <a:solidFill>
                <a:srgbClr val="000000"/>
              </a:solidFill>
            </a:endParaRPr>
          </a:p>
        </p:txBody>
      </p:sp>
      <p:sp>
        <p:nvSpPr>
          <p:cNvPr id="7" name="Slide Number Placeholder 6">
            <a:extLst>
              <a:ext uri="{FF2B5EF4-FFF2-40B4-BE49-F238E27FC236}">
                <a16:creationId xmlns:a16="http://schemas.microsoft.com/office/drawing/2014/main" xmlns="" id="{D5B4033A-C910-47BB-8E8E-F4749F68E1DB}"/>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35286271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234E30-A87A-4C31-8563-F47BF056A737}"/>
              </a:ext>
            </a:extLst>
          </p:cNvPr>
          <p:cNvSpPr>
            <a:spLocks noGrp="1"/>
          </p:cNvSpPr>
          <p:nvPr>
            <p:ph type="title"/>
          </p:nvPr>
        </p:nvSpPr>
        <p:spPr>
          <a:xfrm>
            <a:off x="839789" y="365127"/>
            <a:ext cx="8535156" cy="1325563"/>
          </a:xfrm>
        </p:spPr>
        <p:txBody>
          <a:bodyPr/>
          <a:lstStyle/>
          <a:p>
            <a:r>
              <a:rPr lang="fr-FR" smtClean="0"/>
              <a:t>Modifiez le style du titre</a:t>
            </a:r>
            <a:endParaRPr lang="en-US"/>
          </a:p>
        </p:txBody>
      </p:sp>
      <p:sp>
        <p:nvSpPr>
          <p:cNvPr id="3" name="Text Placeholder 2">
            <a:extLst>
              <a:ext uri="{FF2B5EF4-FFF2-40B4-BE49-F238E27FC236}">
                <a16:creationId xmlns:a16="http://schemas.microsoft.com/office/drawing/2014/main" xmlns="" id="{02A1F771-5E08-4BC6-AE29-28E5F23CB333}"/>
              </a:ext>
            </a:extLst>
          </p:cNvPr>
          <p:cNvSpPr>
            <a:spLocks noGrp="1"/>
          </p:cNvSpPr>
          <p:nvPr>
            <p:ph type="body" idx="1"/>
          </p:nvPr>
        </p:nvSpPr>
        <p:spPr>
          <a:xfrm>
            <a:off x="839788" y="1681163"/>
            <a:ext cx="411480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Modifiez les styles du texte du masque</a:t>
            </a:r>
          </a:p>
        </p:txBody>
      </p:sp>
      <p:sp>
        <p:nvSpPr>
          <p:cNvPr id="4" name="Content Placeholder 3">
            <a:extLst>
              <a:ext uri="{FF2B5EF4-FFF2-40B4-BE49-F238E27FC236}">
                <a16:creationId xmlns:a16="http://schemas.microsoft.com/office/drawing/2014/main" xmlns="" id="{CD3B7155-A563-438E-AF40-939E36CD6495}"/>
              </a:ext>
            </a:extLst>
          </p:cNvPr>
          <p:cNvSpPr>
            <a:spLocks noGrp="1"/>
          </p:cNvSpPr>
          <p:nvPr>
            <p:ph sz="half" idx="2"/>
          </p:nvPr>
        </p:nvSpPr>
        <p:spPr>
          <a:xfrm>
            <a:off x="839788" y="2505075"/>
            <a:ext cx="4114800"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Text Placeholder 4">
            <a:extLst>
              <a:ext uri="{FF2B5EF4-FFF2-40B4-BE49-F238E27FC236}">
                <a16:creationId xmlns:a16="http://schemas.microsoft.com/office/drawing/2014/main" xmlns="" id="{DCD41510-102C-4FE0-90CD-BFDE4AB27C80}"/>
              </a:ext>
            </a:extLst>
          </p:cNvPr>
          <p:cNvSpPr>
            <a:spLocks noGrp="1"/>
          </p:cNvSpPr>
          <p:nvPr>
            <p:ph type="body" sz="quarter" idx="3"/>
          </p:nvPr>
        </p:nvSpPr>
        <p:spPr>
          <a:xfrm>
            <a:off x="5260144" y="1681163"/>
            <a:ext cx="411480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Modifiez les styles du texte du masque</a:t>
            </a:r>
          </a:p>
        </p:txBody>
      </p:sp>
      <p:sp>
        <p:nvSpPr>
          <p:cNvPr id="6" name="Content Placeholder 5">
            <a:extLst>
              <a:ext uri="{FF2B5EF4-FFF2-40B4-BE49-F238E27FC236}">
                <a16:creationId xmlns:a16="http://schemas.microsoft.com/office/drawing/2014/main" xmlns="" id="{03A0A7AC-181A-4A36-B88B-3C908AAE8533}"/>
              </a:ext>
            </a:extLst>
          </p:cNvPr>
          <p:cNvSpPr>
            <a:spLocks noGrp="1"/>
          </p:cNvSpPr>
          <p:nvPr>
            <p:ph sz="quarter" idx="4"/>
          </p:nvPr>
        </p:nvSpPr>
        <p:spPr>
          <a:xfrm>
            <a:off x="5260144" y="2505075"/>
            <a:ext cx="4114800"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Date Placeholder 6">
            <a:extLst>
              <a:ext uri="{FF2B5EF4-FFF2-40B4-BE49-F238E27FC236}">
                <a16:creationId xmlns:a16="http://schemas.microsoft.com/office/drawing/2014/main" xmlns="" id="{487BEEC5-E3CC-4149-A53D-F8A0324A5568}"/>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8" name="Footer Placeholder 7">
            <a:extLst>
              <a:ext uri="{FF2B5EF4-FFF2-40B4-BE49-F238E27FC236}">
                <a16:creationId xmlns:a16="http://schemas.microsoft.com/office/drawing/2014/main" xmlns="" id="{F13779E8-998E-404D-963D-9092ACB19D59}"/>
              </a:ext>
            </a:extLst>
          </p:cNvPr>
          <p:cNvSpPr>
            <a:spLocks noGrp="1"/>
          </p:cNvSpPr>
          <p:nvPr>
            <p:ph type="ftr" sz="quarter" idx="11"/>
          </p:nvPr>
        </p:nvSpPr>
        <p:spPr/>
        <p:txBody>
          <a:bodyPr/>
          <a:lstStyle/>
          <a:p>
            <a:endParaRPr lang="en-US">
              <a:solidFill>
                <a:srgbClr val="000000"/>
              </a:solidFill>
            </a:endParaRPr>
          </a:p>
        </p:txBody>
      </p:sp>
      <p:sp>
        <p:nvSpPr>
          <p:cNvPr id="9" name="Slide Number Placeholder 8">
            <a:extLst>
              <a:ext uri="{FF2B5EF4-FFF2-40B4-BE49-F238E27FC236}">
                <a16:creationId xmlns:a16="http://schemas.microsoft.com/office/drawing/2014/main" xmlns="" id="{5DFFB1CA-E411-4F77-9B78-1E1B69A75BEA}"/>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42511277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0BD1B-5FF4-4108-94C6-68CC1292ED62}"/>
              </a:ext>
            </a:extLst>
          </p:cNvPr>
          <p:cNvSpPr>
            <a:spLocks noGrp="1"/>
          </p:cNvSpPr>
          <p:nvPr>
            <p:ph type="title"/>
          </p:nvPr>
        </p:nvSpPr>
        <p:spPr/>
        <p:txBody>
          <a:bodyPr/>
          <a:lstStyle/>
          <a:p>
            <a:r>
              <a:rPr lang="fr-FR" smtClean="0"/>
              <a:t>Modifiez le style du titre</a:t>
            </a:r>
            <a:endParaRPr lang="en-US"/>
          </a:p>
        </p:txBody>
      </p:sp>
      <p:sp>
        <p:nvSpPr>
          <p:cNvPr id="3" name="Date Placeholder 2">
            <a:extLst>
              <a:ext uri="{FF2B5EF4-FFF2-40B4-BE49-F238E27FC236}">
                <a16:creationId xmlns:a16="http://schemas.microsoft.com/office/drawing/2014/main" xmlns="" id="{A684FDAD-6B06-41A9-8007-E3FD434F92BC}"/>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4" name="Footer Placeholder 3">
            <a:extLst>
              <a:ext uri="{FF2B5EF4-FFF2-40B4-BE49-F238E27FC236}">
                <a16:creationId xmlns:a16="http://schemas.microsoft.com/office/drawing/2014/main" xmlns="" id="{9D216A4C-B9E2-4C7E-BC2D-39E90519E174}"/>
              </a:ext>
            </a:extLst>
          </p:cNvPr>
          <p:cNvSpPr>
            <a:spLocks noGrp="1"/>
          </p:cNvSpPr>
          <p:nvPr>
            <p:ph type="ftr" sz="quarter" idx="11"/>
          </p:nvPr>
        </p:nvSpPr>
        <p:spPr/>
        <p:txBody>
          <a:bodyPr/>
          <a:lstStyle/>
          <a:p>
            <a:endParaRPr lang="en-US">
              <a:solidFill>
                <a:srgbClr val="000000"/>
              </a:solidFill>
            </a:endParaRPr>
          </a:p>
        </p:txBody>
      </p:sp>
      <p:sp>
        <p:nvSpPr>
          <p:cNvPr id="5" name="Slide Number Placeholder 4">
            <a:extLst>
              <a:ext uri="{FF2B5EF4-FFF2-40B4-BE49-F238E27FC236}">
                <a16:creationId xmlns:a16="http://schemas.microsoft.com/office/drawing/2014/main" xmlns="" id="{08887F76-07EB-4D47-9836-77DC68930B61}"/>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31294524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33B4A5C-43D8-4B66-9B9A-C674D504D0E2}"/>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3" name="Footer Placeholder 2">
            <a:extLst>
              <a:ext uri="{FF2B5EF4-FFF2-40B4-BE49-F238E27FC236}">
                <a16:creationId xmlns:a16="http://schemas.microsoft.com/office/drawing/2014/main" xmlns="" id="{ACBB5EE6-FC0F-48C5-B46C-04D8AD1AA63E}"/>
              </a:ext>
            </a:extLst>
          </p:cNvPr>
          <p:cNvSpPr>
            <a:spLocks noGrp="1"/>
          </p:cNvSpPr>
          <p:nvPr>
            <p:ph type="ftr" sz="quarter" idx="11"/>
          </p:nvPr>
        </p:nvSpPr>
        <p:spPr/>
        <p:txBody>
          <a:bodyPr/>
          <a:lstStyle/>
          <a:p>
            <a:endParaRPr lang="en-US">
              <a:solidFill>
                <a:srgbClr val="000000"/>
              </a:solidFill>
            </a:endParaRPr>
          </a:p>
        </p:txBody>
      </p:sp>
      <p:sp>
        <p:nvSpPr>
          <p:cNvPr id="4" name="Slide Number Placeholder 3">
            <a:extLst>
              <a:ext uri="{FF2B5EF4-FFF2-40B4-BE49-F238E27FC236}">
                <a16:creationId xmlns:a16="http://schemas.microsoft.com/office/drawing/2014/main" xmlns="" id="{E9B07FA3-2026-40B7-9E02-00988FD9AC9F}"/>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1109948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A7EF78-BAB2-41FE-BCDF-92F7FB279701}"/>
              </a:ext>
            </a:extLst>
          </p:cNvPr>
          <p:cNvSpPr>
            <a:spLocks noGrp="1"/>
          </p:cNvSpPr>
          <p:nvPr>
            <p:ph type="title"/>
          </p:nvPr>
        </p:nvSpPr>
        <p:spPr>
          <a:xfrm>
            <a:off x="839788" y="457200"/>
            <a:ext cx="3932237" cy="1600200"/>
          </a:xfrm>
        </p:spPr>
        <p:txBody>
          <a:bodyPr anchor="b"/>
          <a:lstStyle>
            <a:lvl1pPr>
              <a:defRPr sz="2400"/>
            </a:lvl1pPr>
          </a:lstStyle>
          <a:p>
            <a:r>
              <a:rPr lang="fr-FR" smtClean="0"/>
              <a:t>Modifiez le style du titre</a:t>
            </a:r>
            <a:endParaRPr lang="en-US"/>
          </a:p>
        </p:txBody>
      </p:sp>
      <p:sp>
        <p:nvSpPr>
          <p:cNvPr id="3" name="Content Placeholder 2">
            <a:extLst>
              <a:ext uri="{FF2B5EF4-FFF2-40B4-BE49-F238E27FC236}">
                <a16:creationId xmlns:a16="http://schemas.microsoft.com/office/drawing/2014/main" xmlns="" id="{527F96D5-A23D-4497-8BBD-251C9E99A712}"/>
              </a:ext>
            </a:extLst>
          </p:cNvPr>
          <p:cNvSpPr>
            <a:spLocks noGrp="1"/>
          </p:cNvSpPr>
          <p:nvPr>
            <p:ph idx="1"/>
          </p:nvPr>
        </p:nvSpPr>
        <p:spPr>
          <a:xfrm>
            <a:off x="5183189" y="987427"/>
            <a:ext cx="4191756"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Text Placeholder 3">
            <a:extLst>
              <a:ext uri="{FF2B5EF4-FFF2-40B4-BE49-F238E27FC236}">
                <a16:creationId xmlns:a16="http://schemas.microsoft.com/office/drawing/2014/main" xmlns="" id="{E674FFF6-E9E9-48B7-A09B-6B73B809004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Modifiez les styles du texte du masque</a:t>
            </a:r>
          </a:p>
        </p:txBody>
      </p:sp>
      <p:sp>
        <p:nvSpPr>
          <p:cNvPr id="5" name="Date Placeholder 4">
            <a:extLst>
              <a:ext uri="{FF2B5EF4-FFF2-40B4-BE49-F238E27FC236}">
                <a16:creationId xmlns:a16="http://schemas.microsoft.com/office/drawing/2014/main" xmlns="" id="{36C73CBC-DAB8-4E2A-B1D1-EE56B16D9766}"/>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6" name="Footer Placeholder 5">
            <a:extLst>
              <a:ext uri="{FF2B5EF4-FFF2-40B4-BE49-F238E27FC236}">
                <a16:creationId xmlns:a16="http://schemas.microsoft.com/office/drawing/2014/main" xmlns="" id="{8B385EF7-A22A-4F15-A2B8-13E258D12252}"/>
              </a:ext>
            </a:extLst>
          </p:cNvPr>
          <p:cNvSpPr>
            <a:spLocks noGrp="1"/>
          </p:cNvSpPr>
          <p:nvPr>
            <p:ph type="ftr" sz="quarter" idx="11"/>
          </p:nvPr>
        </p:nvSpPr>
        <p:spPr/>
        <p:txBody>
          <a:bodyPr/>
          <a:lstStyle/>
          <a:p>
            <a:endParaRPr lang="en-US">
              <a:solidFill>
                <a:srgbClr val="000000"/>
              </a:solidFill>
            </a:endParaRPr>
          </a:p>
        </p:txBody>
      </p:sp>
      <p:sp>
        <p:nvSpPr>
          <p:cNvPr id="7" name="Slide Number Placeholder 6">
            <a:extLst>
              <a:ext uri="{FF2B5EF4-FFF2-40B4-BE49-F238E27FC236}">
                <a16:creationId xmlns:a16="http://schemas.microsoft.com/office/drawing/2014/main" xmlns="" id="{B9B72116-E1E6-48E8-8FC2-234082ED500F}"/>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1237913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9B5CD5-DD69-4AB6-B8FE-20C92A2EC9AD}"/>
              </a:ext>
            </a:extLst>
          </p:cNvPr>
          <p:cNvSpPr>
            <a:spLocks noGrp="1"/>
          </p:cNvSpPr>
          <p:nvPr>
            <p:ph type="title"/>
          </p:nvPr>
        </p:nvSpPr>
        <p:spPr>
          <a:xfrm>
            <a:off x="839788" y="457200"/>
            <a:ext cx="3932237" cy="1600200"/>
          </a:xfrm>
        </p:spPr>
        <p:txBody>
          <a:bodyPr anchor="b"/>
          <a:lstStyle>
            <a:lvl1pPr>
              <a:defRPr sz="2400"/>
            </a:lvl1pPr>
          </a:lstStyle>
          <a:p>
            <a:r>
              <a:rPr lang="fr-FR" smtClean="0"/>
              <a:t>Modifiez le style du titre</a:t>
            </a:r>
            <a:endParaRPr lang="en-US"/>
          </a:p>
        </p:txBody>
      </p:sp>
      <p:sp>
        <p:nvSpPr>
          <p:cNvPr id="3" name="Picture Placeholder 2">
            <a:extLst>
              <a:ext uri="{FF2B5EF4-FFF2-40B4-BE49-F238E27FC236}">
                <a16:creationId xmlns:a16="http://schemas.microsoft.com/office/drawing/2014/main" xmlns="" id="{B048EF87-9BEA-462E-AE9D-F03FA13010C6}"/>
              </a:ext>
            </a:extLst>
          </p:cNvPr>
          <p:cNvSpPr>
            <a:spLocks noGrp="1"/>
          </p:cNvSpPr>
          <p:nvPr>
            <p:ph type="pic" idx="1"/>
          </p:nvPr>
        </p:nvSpPr>
        <p:spPr>
          <a:xfrm>
            <a:off x="5183189" y="987427"/>
            <a:ext cx="4191756"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smtClean="0"/>
              <a:t>Cliquez sur l'icône pour ajouter une image</a:t>
            </a:r>
            <a:endParaRPr lang="en-US"/>
          </a:p>
        </p:txBody>
      </p:sp>
      <p:sp>
        <p:nvSpPr>
          <p:cNvPr id="4" name="Text Placeholder 3">
            <a:extLst>
              <a:ext uri="{FF2B5EF4-FFF2-40B4-BE49-F238E27FC236}">
                <a16:creationId xmlns:a16="http://schemas.microsoft.com/office/drawing/2014/main" xmlns="" id="{C5776EDC-47CA-4958-899C-A65BB67F0EAF}"/>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Modifiez les styles du texte du masque</a:t>
            </a:r>
          </a:p>
        </p:txBody>
      </p:sp>
      <p:sp>
        <p:nvSpPr>
          <p:cNvPr id="5" name="Date Placeholder 4">
            <a:extLst>
              <a:ext uri="{FF2B5EF4-FFF2-40B4-BE49-F238E27FC236}">
                <a16:creationId xmlns:a16="http://schemas.microsoft.com/office/drawing/2014/main" xmlns="" id="{9E6799D0-93CA-4A72-A823-B5994343C14B}"/>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6" name="Footer Placeholder 5">
            <a:extLst>
              <a:ext uri="{FF2B5EF4-FFF2-40B4-BE49-F238E27FC236}">
                <a16:creationId xmlns:a16="http://schemas.microsoft.com/office/drawing/2014/main" xmlns="" id="{04277097-20F1-405E-8322-73A6FF721DFD}"/>
              </a:ext>
            </a:extLst>
          </p:cNvPr>
          <p:cNvSpPr>
            <a:spLocks noGrp="1"/>
          </p:cNvSpPr>
          <p:nvPr>
            <p:ph type="ftr" sz="quarter" idx="11"/>
          </p:nvPr>
        </p:nvSpPr>
        <p:spPr/>
        <p:txBody>
          <a:bodyPr/>
          <a:lstStyle/>
          <a:p>
            <a:endParaRPr lang="en-US">
              <a:solidFill>
                <a:srgbClr val="000000"/>
              </a:solidFill>
            </a:endParaRPr>
          </a:p>
        </p:txBody>
      </p:sp>
      <p:sp>
        <p:nvSpPr>
          <p:cNvPr id="7" name="Slide Number Placeholder 6">
            <a:extLst>
              <a:ext uri="{FF2B5EF4-FFF2-40B4-BE49-F238E27FC236}">
                <a16:creationId xmlns:a16="http://schemas.microsoft.com/office/drawing/2014/main" xmlns="" id="{05CA8C0D-1A75-4634-BD5F-578DCA14A599}"/>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387709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BE0A41-28B3-44AD-9809-20198C52575A}"/>
              </a:ext>
            </a:extLst>
          </p:cNvPr>
          <p:cNvSpPr>
            <a:spLocks noGrp="1"/>
          </p:cNvSpPr>
          <p:nvPr>
            <p:ph type="title"/>
          </p:nvPr>
        </p:nvSpPr>
        <p:spPr/>
        <p:txBody>
          <a:bodyPr/>
          <a:lstStyle/>
          <a:p>
            <a:r>
              <a:rPr lang="fr-FR" smtClean="0"/>
              <a:t>Modifiez le style du titre</a:t>
            </a:r>
            <a:endParaRPr lang="en-US"/>
          </a:p>
        </p:txBody>
      </p:sp>
      <p:sp>
        <p:nvSpPr>
          <p:cNvPr id="3" name="Vertical Text Placeholder 2">
            <a:extLst>
              <a:ext uri="{FF2B5EF4-FFF2-40B4-BE49-F238E27FC236}">
                <a16:creationId xmlns:a16="http://schemas.microsoft.com/office/drawing/2014/main" xmlns="" id="{0AC5BDA1-F390-4DF9-B48B-0EA15CC12FF8}"/>
              </a:ext>
            </a:extLst>
          </p:cNvPr>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a:extLst>
              <a:ext uri="{FF2B5EF4-FFF2-40B4-BE49-F238E27FC236}">
                <a16:creationId xmlns:a16="http://schemas.microsoft.com/office/drawing/2014/main" xmlns="" id="{CD47F28C-D9C2-404C-85D3-4F1E322C2FF9}"/>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5" name="Footer Placeholder 4">
            <a:extLst>
              <a:ext uri="{FF2B5EF4-FFF2-40B4-BE49-F238E27FC236}">
                <a16:creationId xmlns:a16="http://schemas.microsoft.com/office/drawing/2014/main" xmlns="" id="{54C823A4-1EB2-4F41-8B41-7B8FCF10B4AF}"/>
              </a:ext>
            </a:extLst>
          </p:cNvPr>
          <p:cNvSpPr>
            <a:spLocks noGrp="1"/>
          </p:cNvSpPr>
          <p:nvPr>
            <p:ph type="ftr" sz="quarter" idx="11"/>
          </p:nvPr>
        </p:nvSpPr>
        <p:spPr/>
        <p:txBody>
          <a:bodyPr/>
          <a:lstStyle/>
          <a:p>
            <a:endParaRPr lang="en-US">
              <a:solidFill>
                <a:srgbClr val="000000"/>
              </a:solidFill>
            </a:endParaRPr>
          </a:p>
        </p:txBody>
      </p:sp>
      <p:sp>
        <p:nvSpPr>
          <p:cNvPr id="6" name="Slide Number Placeholder 5">
            <a:extLst>
              <a:ext uri="{FF2B5EF4-FFF2-40B4-BE49-F238E27FC236}">
                <a16:creationId xmlns:a16="http://schemas.microsoft.com/office/drawing/2014/main" xmlns="" id="{5E6962DB-EDBC-4BAD-AAEF-EF3DD5C445B9}"/>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36924413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D1E95BF-01F4-42CA-99DC-856E2E2AA104}"/>
              </a:ext>
            </a:extLst>
          </p:cNvPr>
          <p:cNvSpPr>
            <a:spLocks noGrp="1"/>
          </p:cNvSpPr>
          <p:nvPr>
            <p:ph type="title" orient="vert"/>
          </p:nvPr>
        </p:nvSpPr>
        <p:spPr>
          <a:xfrm>
            <a:off x="6746045" y="365125"/>
            <a:ext cx="2628900" cy="5811838"/>
          </a:xfrm>
        </p:spPr>
        <p:txBody>
          <a:bodyPr vert="eaVert"/>
          <a:lstStyle/>
          <a:p>
            <a:r>
              <a:rPr lang="fr-FR" smtClean="0"/>
              <a:t>Modifiez le style du titre</a:t>
            </a:r>
            <a:endParaRPr lang="en-US"/>
          </a:p>
        </p:txBody>
      </p:sp>
      <p:sp>
        <p:nvSpPr>
          <p:cNvPr id="3" name="Vertical Text Placeholder 2">
            <a:extLst>
              <a:ext uri="{FF2B5EF4-FFF2-40B4-BE49-F238E27FC236}">
                <a16:creationId xmlns:a16="http://schemas.microsoft.com/office/drawing/2014/main" xmlns="" id="{09B72699-C766-4A5B-A93D-5B920681E706}"/>
              </a:ext>
            </a:extLst>
          </p:cNvPr>
          <p:cNvSpPr>
            <a:spLocks noGrp="1"/>
          </p:cNvSpPr>
          <p:nvPr>
            <p:ph type="body" orient="vert" idx="1"/>
          </p:nvPr>
        </p:nvSpPr>
        <p:spPr>
          <a:xfrm>
            <a:off x="838200" y="365125"/>
            <a:ext cx="574548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a:extLst>
              <a:ext uri="{FF2B5EF4-FFF2-40B4-BE49-F238E27FC236}">
                <a16:creationId xmlns:a16="http://schemas.microsoft.com/office/drawing/2014/main" xmlns="" id="{7769577E-3927-4EFD-8D0F-B399AC0C4263}"/>
              </a:ext>
            </a:extLst>
          </p:cNvPr>
          <p:cNvSpPr>
            <a:spLocks noGrp="1"/>
          </p:cNvSpPr>
          <p:nvPr>
            <p:ph type="dt" sz="half" idx="10"/>
          </p:nvPr>
        </p:nvSpPr>
        <p:spPr/>
        <p:txBody>
          <a:bodyPr/>
          <a:lstStyle/>
          <a:p>
            <a:fld id="{EE221790-50C4-4C8C-987E-FAC9B168C561}" type="datetimeFigureOut">
              <a:rPr lang="en-US" smtClean="0">
                <a:solidFill>
                  <a:srgbClr val="000000"/>
                </a:solidFill>
              </a:rPr>
              <a:pPr/>
              <a:t>11/16/2020</a:t>
            </a:fld>
            <a:endParaRPr lang="en-US">
              <a:solidFill>
                <a:srgbClr val="000000"/>
              </a:solidFill>
            </a:endParaRPr>
          </a:p>
        </p:txBody>
      </p:sp>
      <p:sp>
        <p:nvSpPr>
          <p:cNvPr id="5" name="Footer Placeholder 4">
            <a:extLst>
              <a:ext uri="{FF2B5EF4-FFF2-40B4-BE49-F238E27FC236}">
                <a16:creationId xmlns:a16="http://schemas.microsoft.com/office/drawing/2014/main" xmlns="" id="{CDA9909E-EC80-42CD-9EEE-894100AF97D9}"/>
              </a:ext>
            </a:extLst>
          </p:cNvPr>
          <p:cNvSpPr>
            <a:spLocks noGrp="1"/>
          </p:cNvSpPr>
          <p:nvPr>
            <p:ph type="ftr" sz="quarter" idx="11"/>
          </p:nvPr>
        </p:nvSpPr>
        <p:spPr/>
        <p:txBody>
          <a:bodyPr/>
          <a:lstStyle/>
          <a:p>
            <a:endParaRPr lang="en-US">
              <a:solidFill>
                <a:srgbClr val="000000"/>
              </a:solidFill>
            </a:endParaRPr>
          </a:p>
        </p:txBody>
      </p:sp>
      <p:sp>
        <p:nvSpPr>
          <p:cNvPr id="6" name="Slide Number Placeholder 5">
            <a:extLst>
              <a:ext uri="{FF2B5EF4-FFF2-40B4-BE49-F238E27FC236}">
                <a16:creationId xmlns:a16="http://schemas.microsoft.com/office/drawing/2014/main" xmlns="" id="{36A1FB9E-D723-4EBD-A8A5-3A6C048037B5}"/>
              </a:ext>
            </a:extLst>
          </p:cNvPr>
          <p:cNvSpPr>
            <a:spLocks noGrp="1"/>
          </p:cNvSpPr>
          <p:nvPr>
            <p:ph type="sldNum" sz="quarter" idx="12"/>
          </p:nvPr>
        </p:nvSpPr>
        <p:spPr/>
        <p:txBody>
          <a:bodyPr/>
          <a:lstStyle/>
          <a:p>
            <a:fld id="{474748D2-FDA9-4556-BFF3-37FD72B4C243}" type="slidenum">
              <a:rPr lang="en-US" smtClean="0">
                <a:solidFill>
                  <a:prstClr val="white"/>
                </a:solidFill>
              </a:rPr>
              <a:pPr/>
              <a:t>‹N°›</a:t>
            </a:fld>
            <a:endParaRPr lang="en-US">
              <a:solidFill>
                <a:prstClr val="white"/>
              </a:solidFill>
            </a:endParaRPr>
          </a:p>
        </p:txBody>
      </p:sp>
    </p:spTree>
    <p:extLst>
      <p:ext uri="{BB962C8B-B14F-4D97-AF65-F5344CB8AC3E}">
        <p14:creationId xmlns:p14="http://schemas.microsoft.com/office/powerpoint/2010/main" val="1468715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13538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3431592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1353800" cy="739056"/>
          </a:xfrm>
        </p:spPr>
        <p:txBody>
          <a:bodyPr>
            <a:normAutofit/>
          </a:bodyPr>
          <a:lstStyle>
            <a:lvl1pPr>
              <a:defRPr sz="3600"/>
            </a:lvl1pPr>
          </a:lstStyle>
          <a:p>
            <a:r>
              <a:rPr lang="en-US" dirty="0"/>
              <a:t>Click to edit Master title style</a:t>
            </a:r>
          </a:p>
        </p:txBody>
      </p:sp>
      <p:grpSp>
        <p:nvGrpSpPr>
          <p:cNvPr id="7" name="Group 6">
            <a:extLst>
              <a:ext uri="{FF2B5EF4-FFF2-40B4-BE49-F238E27FC236}">
                <a16:creationId xmlns="" xmlns:a16="http://schemas.microsoft.com/office/drawing/2014/main" id="{9FBC2BD7-7C99-476A-824B-34AEACBE09E4}"/>
              </a:ext>
            </a:extLst>
          </p:cNvPr>
          <p:cNvGrpSpPr/>
          <p:nvPr userDrawn="1"/>
        </p:nvGrpSpPr>
        <p:grpSpPr>
          <a:xfrm>
            <a:off x="12578642" y="2"/>
            <a:ext cx="2192063" cy="1816099"/>
            <a:chOff x="9433981" y="1"/>
            <a:chExt cx="1644047" cy="1816099"/>
          </a:xfrm>
        </p:grpSpPr>
        <p:sp>
          <p:nvSpPr>
            <p:cNvPr id="4" name="Rectangle: Folded Corner 3">
              <a:extLst>
                <a:ext uri="{FF2B5EF4-FFF2-40B4-BE49-F238E27FC236}">
                  <a16:creationId xmlns="" xmlns:a16="http://schemas.microsoft.com/office/drawing/2014/main" id="{C7ACA455-4437-4416-A6F0-33D534A6AE9F}"/>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pPr defTabSz="914400"/>
              <a:r>
                <a:rPr lang="en-US" sz="1400" dirty="0">
                  <a:solidFill>
                    <a:srgbClr val="F7931F">
                      <a:lumMod val="50000"/>
                    </a:srgbClr>
                  </a:solidFill>
                </a:rPr>
                <a:t>To insert your own icons*:</a:t>
              </a:r>
            </a:p>
            <a:p>
              <a:pPr defTabSz="914400"/>
              <a:endParaRPr lang="en-US" sz="1400" dirty="0">
                <a:solidFill>
                  <a:srgbClr val="F7931F">
                    <a:lumMod val="50000"/>
                  </a:srgbClr>
                </a:solidFill>
              </a:endParaRPr>
            </a:p>
            <a:p>
              <a:pPr defTabSz="914400"/>
              <a:r>
                <a:rPr lang="en-US" sz="1400" b="1" dirty="0">
                  <a:solidFill>
                    <a:srgbClr val="F7931F">
                      <a:lumMod val="50000"/>
                    </a:srgbClr>
                  </a:solidFill>
                </a:rPr>
                <a:t>Insert</a:t>
              </a:r>
              <a:r>
                <a:rPr lang="en-US" sz="1400" dirty="0">
                  <a:solidFill>
                    <a:srgbClr val="F7931F">
                      <a:lumMod val="50000"/>
                    </a:srgbClr>
                  </a:solidFill>
                </a:rPr>
                <a:t> &gt;&gt; </a:t>
              </a:r>
              <a:r>
                <a:rPr lang="en-US" sz="1400" b="1" dirty="0">
                  <a:solidFill>
                    <a:srgbClr val="F7931F">
                      <a:lumMod val="50000"/>
                    </a:srgbClr>
                  </a:solidFill>
                </a:rPr>
                <a:t>Icons</a:t>
              </a:r>
            </a:p>
            <a:p>
              <a:pPr defTabSz="914400"/>
              <a:endParaRPr lang="en-US" sz="1400" dirty="0">
                <a:solidFill>
                  <a:srgbClr val="F7931F">
                    <a:lumMod val="50000"/>
                  </a:srgbClr>
                </a:solidFill>
              </a:endParaRPr>
            </a:p>
            <a:p>
              <a:pPr defTabSz="914400"/>
              <a:r>
                <a:rPr lang="en-US" sz="1200" i="1" dirty="0">
                  <a:solidFill>
                    <a:srgbClr val="F7931F">
                      <a:lumMod val="50000"/>
                    </a:srgbClr>
                  </a:solidFill>
                </a:rPr>
                <a:t>(*Only available to Microsoft 365 subscribers)</a:t>
              </a:r>
            </a:p>
          </p:txBody>
        </p:sp>
        <p:pic>
          <p:nvPicPr>
            <p:cNvPr id="6" name="Picture 5">
              <a:extLst>
                <a:ext uri="{FF2B5EF4-FFF2-40B4-BE49-F238E27FC236}">
                  <a16:creationId xmlns="" xmlns:a16="http://schemas.microsoft.com/office/drawing/2014/main" id="{97388A6D-F2E7-41F0-830B-6957780585C2}"/>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1771510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11/16/2020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fr-FR" smtClean="0"/>
              <a:t>Modifiez le style du titre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0C3BFE2-83B7-4B0A-B9D3-AB28331082B3}" type="datetimeFigureOut">
              <a:rPr lang="en-US" dirty="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12EF78E3-FDA3-4D28-AAA2-0B81F349A39D}" type="datetimeFigureOut">
              <a:rPr lang="en-US" dirty="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4.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8.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11.jp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5.xml"/><Relationship Id="rId1" Type="http://schemas.openxmlformats.org/officeDocument/2006/relationships/slideLayout" Target="../slideLayouts/slideLayout54.xml"/><Relationship Id="rId4" Type="http://schemas.openxmlformats.org/officeDocument/2006/relationships/hyperlink" Target="http://www.presentationgo.com/" TargetMode="Externa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hyperlink" Target="http://www.presentationgo.com/" TargetMode="Externa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14.pn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7.xml"/><Relationship Id="rId1" Type="http://schemas.openxmlformats.org/officeDocument/2006/relationships/slideLayout" Target="../slideLayouts/slideLayout68.xml"/><Relationship Id="rId4" Type="http://schemas.openxmlformats.org/officeDocument/2006/relationships/hyperlink" Target="http://www.presentationgo.com/" TargetMode="Externa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8.xml"/><Relationship Id="rId1" Type="http://schemas.openxmlformats.org/officeDocument/2006/relationships/slideLayout" Target="../slideLayouts/slideLayout69.xml"/><Relationship Id="rId4" Type="http://schemas.openxmlformats.org/officeDocument/2006/relationships/hyperlink" Target="http://www.presentationgo.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11/16/2020</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1219170"/>
            <a:fld id="{53074F12-AA26-4AC8-9962-C36BB8F32554}" type="datetimeFigureOut">
              <a:rPr lang="en-US" smtClean="0">
                <a:solidFill>
                  <a:prstClr val="black">
                    <a:tint val="75000"/>
                  </a:prstClr>
                </a:solidFill>
              </a:rPr>
              <a:pPr defTabSz="1219170"/>
              <a:t>11/16/2020</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121917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1219170"/>
            <a:fld id="{B82CCC60-E8CD-4174-8B1A-7DF615B22EEF}" type="slidenum">
              <a:rPr lang="en-US" smtClean="0">
                <a:solidFill>
                  <a:prstClr val="black">
                    <a:tint val="75000"/>
                  </a:prstClr>
                </a:solidFill>
              </a:rPr>
              <a:pPr defTabSz="1219170"/>
              <a:t>‹N°›</a:t>
            </a:fld>
            <a:endParaRPr lang="en-US">
              <a:solidFill>
                <a:prstClr val="black">
                  <a:tint val="75000"/>
                </a:prstClr>
              </a:solidFill>
            </a:endParaRPr>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pPr defTabSz="1219170"/>
            <a:r>
              <a:rPr lang="en-US" sz="1867" dirty="0">
                <a:solidFill>
                  <a:prstClr val="white">
                    <a:lumMod val="65000"/>
                  </a:prstClr>
                </a:solidFill>
              </a:rPr>
              <a:t>This presentation uses a free template provided by FPPT.com</a:t>
            </a:r>
          </a:p>
          <a:p>
            <a:pPr defTabSz="1219170"/>
            <a:r>
              <a:rPr lang="en-US" sz="1867" dirty="0">
                <a:solidFill>
                  <a:prstClr val="white">
                    <a:lumMod val="65000"/>
                  </a:prstClr>
                </a:solidFill>
              </a:rPr>
              <a:t>www.free-power-point-templates.com</a:t>
            </a:r>
          </a:p>
        </p:txBody>
      </p:sp>
    </p:spTree>
    <p:extLst>
      <p:ext uri="{BB962C8B-B14F-4D97-AF65-F5344CB8AC3E}">
        <p14:creationId xmlns:p14="http://schemas.microsoft.com/office/powerpoint/2010/main" val="17144003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1219170"/>
            <a:fld id="{53074F12-AA26-4AC8-9962-C36BB8F32554}" type="datetimeFigureOut">
              <a:rPr lang="en-US" smtClean="0">
                <a:solidFill>
                  <a:prstClr val="black">
                    <a:tint val="75000"/>
                  </a:prstClr>
                </a:solidFill>
              </a:rPr>
              <a:pPr defTabSz="1219170"/>
              <a:t>11/16/2020</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121917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1219170"/>
            <a:fld id="{B82CCC60-E8CD-4174-8B1A-7DF615B22EEF}" type="slidenum">
              <a:rPr lang="en-US" smtClean="0">
                <a:solidFill>
                  <a:prstClr val="black">
                    <a:tint val="75000"/>
                  </a:prstClr>
                </a:solidFill>
              </a:rPr>
              <a:pPr defTabSz="1219170"/>
              <a:t>‹N°›</a:t>
            </a:fld>
            <a:endParaRPr lang="en-US">
              <a:solidFill>
                <a:prstClr val="black">
                  <a:tint val="75000"/>
                </a:prstClr>
              </a:solidFill>
            </a:endParaRPr>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pPr defTabSz="1219170"/>
            <a:r>
              <a:rPr lang="en-US" sz="1867" dirty="0">
                <a:solidFill>
                  <a:prstClr val="white">
                    <a:lumMod val="65000"/>
                  </a:prstClr>
                </a:solidFill>
              </a:rPr>
              <a:t>This presentation uses a free template provided by FPPT.com</a:t>
            </a:r>
          </a:p>
          <a:p>
            <a:pPr defTabSz="1219170"/>
            <a:r>
              <a:rPr lang="en-US" sz="1867" dirty="0">
                <a:solidFill>
                  <a:prstClr val="white">
                    <a:lumMod val="65000"/>
                  </a:prstClr>
                </a:solidFill>
              </a:rPr>
              <a:t>www.free-power-point-templates.com</a:t>
            </a:r>
          </a:p>
        </p:txBody>
      </p:sp>
    </p:spTree>
    <p:extLst>
      <p:ext uri="{BB962C8B-B14F-4D97-AF65-F5344CB8AC3E}">
        <p14:creationId xmlns:p14="http://schemas.microsoft.com/office/powerpoint/2010/main" val="9865389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1219170"/>
            <a:fld id="{53074F12-AA26-4AC8-9962-C36BB8F32554}" type="datetimeFigureOut">
              <a:rPr lang="en-US" smtClean="0">
                <a:solidFill>
                  <a:prstClr val="black">
                    <a:tint val="75000"/>
                  </a:prstClr>
                </a:solidFill>
              </a:rPr>
              <a:pPr defTabSz="1219170"/>
              <a:t>11/16/2020</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121917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1219170"/>
            <a:fld id="{B82CCC60-E8CD-4174-8B1A-7DF615B22EEF}" type="slidenum">
              <a:rPr lang="en-US" smtClean="0">
                <a:solidFill>
                  <a:prstClr val="black">
                    <a:tint val="75000"/>
                  </a:prstClr>
                </a:solidFill>
              </a:rPr>
              <a:pPr defTabSz="1219170"/>
              <a:t>‹N°›</a:t>
            </a:fld>
            <a:endParaRPr lang="en-US">
              <a:solidFill>
                <a:prstClr val="black">
                  <a:tint val="75000"/>
                </a:prstClr>
              </a:solidFill>
            </a:endParaRPr>
          </a:p>
        </p:txBody>
      </p:sp>
      <p:sp>
        <p:nvSpPr>
          <p:cNvPr id="7" name="TextBox 6">
            <a:extLst>
              <a:ext uri="{FF2B5EF4-FFF2-40B4-BE49-F238E27FC236}">
                <a16:creationId xmlns:a16="http://schemas.microsoft.com/office/drawing/2014/main" xmlns="" id="{11E867DF-3DCA-4725-94F0-F2B6BD747A82}"/>
              </a:ext>
            </a:extLst>
          </p:cNvPr>
          <p:cNvSpPr txBox="1"/>
          <p:nvPr userDrawn="1"/>
        </p:nvSpPr>
        <p:spPr>
          <a:xfrm>
            <a:off x="-12200" y="6951663"/>
            <a:ext cx="11186167" cy="666977"/>
          </a:xfrm>
          <a:prstGeom prst="rect">
            <a:avLst/>
          </a:prstGeom>
          <a:noFill/>
        </p:spPr>
        <p:txBody>
          <a:bodyPr wrap="square" rtlCol="0">
            <a:spAutoFit/>
          </a:bodyPr>
          <a:lstStyle/>
          <a:p>
            <a:pPr defTabSz="1219170"/>
            <a:r>
              <a:rPr lang="en-US" sz="1867" dirty="0">
                <a:solidFill>
                  <a:prstClr val="white">
                    <a:lumMod val="65000"/>
                  </a:prstClr>
                </a:solidFill>
              </a:rPr>
              <a:t>This presentation uses a free template provided by FPPT.com</a:t>
            </a:r>
          </a:p>
          <a:p>
            <a:pPr defTabSz="1219170"/>
            <a:r>
              <a:rPr lang="en-US" sz="1867" dirty="0">
                <a:solidFill>
                  <a:prstClr val="white">
                    <a:lumMod val="65000"/>
                  </a:prstClr>
                </a:solidFill>
              </a:rPr>
              <a:t>www.free-power-point-templates.com</a:t>
            </a:r>
          </a:p>
        </p:txBody>
      </p:sp>
    </p:spTree>
    <p:extLst>
      <p:ext uri="{BB962C8B-B14F-4D97-AF65-F5344CB8AC3E}">
        <p14:creationId xmlns:p14="http://schemas.microsoft.com/office/powerpoint/2010/main" val="83952889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33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defTabSz="914400">
              <a:defRPr/>
            </a:pPr>
            <a:r>
              <a:rPr lang="en-US" sz="3200" spc="150" dirty="0">
                <a:solidFill>
                  <a:prstClr val="white">
                    <a:lumMod val="75000"/>
                  </a:prstClr>
                </a:solidFill>
              </a:rPr>
              <a:t>www.</a:t>
            </a:r>
            <a:r>
              <a:rPr lang="en-US" sz="3200" spc="150" dirty="0">
                <a:solidFill>
                  <a:prstClr val="black">
                    <a:lumMod val="85000"/>
                    <a:lumOff val="15000"/>
                  </a:prstClr>
                </a:solidFill>
              </a:rPr>
              <a:t>presentationgo</a:t>
            </a:r>
            <a:r>
              <a:rPr lang="en-US" sz="3200" spc="150" dirty="0">
                <a:solidFill>
                  <a:prstClr val="white">
                    <a:lumMod val="75000"/>
                  </a:prstClr>
                </a:solidFill>
              </a:rPr>
              <a:t>.com</a:t>
            </a:r>
          </a:p>
        </p:txBody>
      </p:sp>
      <p:sp>
        <p:nvSpPr>
          <p:cNvPr id="23" name="Freeform 22"/>
          <p:cNvSpPr/>
          <p:nvPr userDrawn="1"/>
        </p:nvSpPr>
        <p:spPr>
          <a:xfrm rot="5400000">
            <a:off x="183153" y="21288"/>
            <a:ext cx="369496" cy="76120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800">
              <a:solidFill>
                <a:prstClr val="white"/>
              </a:solidFill>
            </a:endParaRPr>
          </a:p>
        </p:txBody>
      </p:sp>
      <p:grpSp>
        <p:nvGrpSpPr>
          <p:cNvPr id="8" name="Group 7"/>
          <p:cNvGrpSpPr/>
          <p:nvPr userDrawn="1"/>
        </p:nvGrpSpPr>
        <p:grpSpPr>
          <a:xfrm>
            <a:off x="-2206543" y="-73804"/>
            <a:ext cx="1977373" cy="612144"/>
            <a:chOff x="-2096383" y="21447"/>
            <a:chExt cx="1483030" cy="612144"/>
          </a:xfrm>
        </p:grpSpPr>
        <p:sp>
          <p:nvSpPr>
            <p:cNvPr id="10" name="TextBox 9"/>
            <p:cNvSpPr txBox="1"/>
            <p:nvPr userDrawn="1"/>
          </p:nvSpPr>
          <p:spPr>
            <a:xfrm>
              <a:off x="-2096383" y="21447"/>
              <a:ext cx="249107" cy="246221"/>
            </a:xfrm>
            <a:prstGeom prst="rect">
              <a:avLst/>
            </a:prstGeom>
            <a:noFill/>
          </p:spPr>
          <p:txBody>
            <a:bodyPr wrap="none" rtlCol="0">
              <a:spAutoFit/>
            </a:bodyPr>
            <a:lstStyle/>
            <a:p>
              <a:pPr defTabSz="914400"/>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312827" cy="246221"/>
            </a:xfrm>
            <a:prstGeom prst="rect">
              <a:avLst/>
            </a:prstGeom>
            <a:noFill/>
          </p:spPr>
          <p:txBody>
            <a:bodyPr wrap="none" rtlCol="0">
              <a:spAutoFit/>
            </a:bodyPr>
            <a:lstStyle/>
            <a:p>
              <a:pPr defTabSz="914400"/>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3"/>
            <a:stretch>
              <a:fillRect/>
            </a:stretch>
          </p:blipFill>
          <p:spPr>
            <a:xfrm>
              <a:off x="-2018604" y="234547"/>
              <a:ext cx="1405251" cy="185944"/>
            </a:xfrm>
            <a:prstGeom prst="rect">
              <a:avLst/>
            </a:prstGeom>
          </p:spPr>
        </p:pic>
      </p:grpSp>
      <p:sp>
        <p:nvSpPr>
          <p:cNvPr id="13" name="Rectangle 12"/>
          <p:cNvSpPr/>
          <p:nvPr userDrawn="1"/>
        </p:nvSpPr>
        <p:spPr>
          <a:xfrm>
            <a:off x="-118532" y="6959601"/>
            <a:ext cx="1353256" cy="261610"/>
          </a:xfrm>
          <a:prstGeom prst="rect">
            <a:avLst/>
          </a:prstGeom>
        </p:spPr>
        <p:txBody>
          <a:bodyPr wrap="none">
            <a:spAutoFit/>
          </a:bodyPr>
          <a:lstStyle/>
          <a:p>
            <a:pPr defTabSz="914400"/>
            <a:r>
              <a:rPr lang="en-US" sz="1100" dirty="0">
                <a:solidFill>
                  <a:srgbClr val="555555"/>
                </a:solidFill>
                <a:latin typeface="Open Sans" panose="020B0606030504020204" pitchFamily="34" charset="0"/>
              </a:rPr>
              <a:t>© </a:t>
            </a:r>
            <a:r>
              <a:rPr lang="en-US" sz="1100" dirty="0">
                <a:solidFill>
                  <a:srgbClr val="A5CD28"/>
                </a:solidFill>
                <a:latin typeface="Open Sans" panose="020B0606030504020204" pitchFamily="34" charset="0"/>
                <a:hlinkClick r:id="rId4" tooltip="PresentationGo!"/>
              </a:rPr>
              <a:t>presentationgo.com</a:t>
            </a:r>
            <a:endParaRPr lang="en-US" sz="1100" dirty="0">
              <a:solidFill>
                <a:prstClr val="black"/>
              </a:solidFill>
            </a:endParaRPr>
          </a:p>
        </p:txBody>
      </p:sp>
    </p:spTree>
    <p:extLst>
      <p:ext uri="{BB962C8B-B14F-4D97-AF65-F5344CB8AC3E}">
        <p14:creationId xmlns:p14="http://schemas.microsoft.com/office/powerpoint/2010/main" val="2376355734"/>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F0B76EC-5F91-40C7-87DA-0A61BBDDBF22}"/>
              </a:ext>
            </a:extLst>
          </p:cNvPr>
          <p:cNvSpPr/>
          <p:nvPr userDrawn="1"/>
        </p:nvSpPr>
        <p:spPr>
          <a:xfrm>
            <a:off x="0" y="6176965"/>
            <a:ext cx="10213144" cy="68103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2" name="Title Placeholder 1">
            <a:extLst>
              <a:ext uri="{FF2B5EF4-FFF2-40B4-BE49-F238E27FC236}">
                <a16:creationId xmlns:a16="http://schemas.microsoft.com/office/drawing/2014/main" xmlns="" id="{1F460B39-1E04-43A7-B859-4C346D1E3384}"/>
              </a:ext>
            </a:extLst>
          </p:cNvPr>
          <p:cNvSpPr>
            <a:spLocks noGrp="1"/>
          </p:cNvSpPr>
          <p:nvPr>
            <p:ph type="title"/>
          </p:nvPr>
        </p:nvSpPr>
        <p:spPr>
          <a:xfrm>
            <a:off x="838200" y="290674"/>
            <a:ext cx="8536744"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a:extLst>
              <a:ext uri="{FF2B5EF4-FFF2-40B4-BE49-F238E27FC236}">
                <a16:creationId xmlns:a16="http://schemas.microsoft.com/office/drawing/2014/main" xmlns="" id="{B3D1CE5E-4614-4982-AE2F-C759EEB7FC85}"/>
              </a:ext>
            </a:extLst>
          </p:cNvPr>
          <p:cNvSpPr>
            <a:spLocks noGrp="1"/>
          </p:cNvSpPr>
          <p:nvPr>
            <p:ph type="body" idx="1"/>
          </p:nvPr>
        </p:nvSpPr>
        <p:spPr>
          <a:xfrm>
            <a:off x="838200" y="1825625"/>
            <a:ext cx="8536744"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a:extLst>
              <a:ext uri="{FF2B5EF4-FFF2-40B4-BE49-F238E27FC236}">
                <a16:creationId xmlns:a16="http://schemas.microsoft.com/office/drawing/2014/main" xmlns="" id="{F5D840D1-D275-45C7-8152-AA95AFE6990F}"/>
              </a:ext>
            </a:extLst>
          </p:cNvPr>
          <p:cNvSpPr>
            <a:spLocks noGrp="1"/>
          </p:cNvSpPr>
          <p:nvPr>
            <p:ph type="dt" sz="half" idx="2"/>
          </p:nvPr>
        </p:nvSpPr>
        <p:spPr>
          <a:xfrm>
            <a:off x="838201" y="6356352"/>
            <a:ext cx="1603716" cy="365125"/>
          </a:xfrm>
          <a:prstGeom prst="rect">
            <a:avLst/>
          </a:prstGeom>
        </p:spPr>
        <p:txBody>
          <a:bodyPr vert="horz" lIns="91440" tIns="45720" rIns="91440" bIns="45720" rtlCol="0" anchor="ctr"/>
          <a:lstStyle>
            <a:lvl1pPr algn="l">
              <a:defRPr sz="1050">
                <a:solidFill>
                  <a:schemeClr val="tx2"/>
                </a:solidFill>
              </a:defRPr>
            </a:lvl1pPr>
          </a:lstStyle>
          <a:p>
            <a:pPr defTabSz="914400"/>
            <a:fld id="{EE221790-50C4-4C8C-987E-FAC9B168C561}" type="datetimeFigureOut">
              <a:rPr lang="en-US" smtClean="0">
                <a:solidFill>
                  <a:srgbClr val="000000"/>
                </a:solidFill>
              </a:rPr>
              <a:pPr defTabSz="914400"/>
              <a:t>11/16/2020</a:t>
            </a:fld>
            <a:endParaRPr lang="en-US">
              <a:solidFill>
                <a:srgbClr val="000000"/>
              </a:solidFill>
            </a:endParaRPr>
          </a:p>
        </p:txBody>
      </p:sp>
      <p:sp>
        <p:nvSpPr>
          <p:cNvPr id="5" name="Footer Placeholder 4">
            <a:extLst>
              <a:ext uri="{FF2B5EF4-FFF2-40B4-BE49-F238E27FC236}">
                <a16:creationId xmlns:a16="http://schemas.microsoft.com/office/drawing/2014/main" xmlns="" id="{B370ACF8-D651-48E8-A0EA-9482128E4B42}"/>
              </a:ext>
            </a:extLst>
          </p:cNvPr>
          <p:cNvSpPr>
            <a:spLocks noGrp="1"/>
          </p:cNvSpPr>
          <p:nvPr>
            <p:ph type="ftr" sz="quarter" idx="3"/>
          </p:nvPr>
        </p:nvSpPr>
        <p:spPr>
          <a:xfrm>
            <a:off x="3049172" y="6356352"/>
            <a:ext cx="4114800" cy="365125"/>
          </a:xfrm>
          <a:prstGeom prst="rect">
            <a:avLst/>
          </a:prstGeom>
        </p:spPr>
        <p:txBody>
          <a:bodyPr vert="horz" lIns="91440" tIns="45720" rIns="91440" bIns="45720" rtlCol="0" anchor="ctr"/>
          <a:lstStyle>
            <a:lvl1pPr algn="ctr">
              <a:defRPr sz="1050">
                <a:solidFill>
                  <a:schemeClr val="tx2"/>
                </a:solidFill>
              </a:defRPr>
            </a:lvl1pPr>
          </a:lstStyle>
          <a:p>
            <a:pPr defTabSz="914400"/>
            <a:endParaRPr lang="en-US">
              <a:solidFill>
                <a:srgbClr val="000000"/>
              </a:solidFill>
            </a:endParaRPr>
          </a:p>
        </p:txBody>
      </p:sp>
      <p:sp>
        <p:nvSpPr>
          <p:cNvPr id="8" name="Rectangle 7">
            <a:extLst>
              <a:ext uri="{FF2B5EF4-FFF2-40B4-BE49-F238E27FC236}">
                <a16:creationId xmlns:a16="http://schemas.microsoft.com/office/drawing/2014/main" xmlns="" id="{3E4DCFDD-126B-4622-9E33-2555AA966627}"/>
              </a:ext>
            </a:extLst>
          </p:cNvPr>
          <p:cNvSpPr/>
          <p:nvPr userDrawn="1"/>
        </p:nvSpPr>
        <p:spPr>
          <a:xfrm flipV="1">
            <a:off x="10213144" y="0"/>
            <a:ext cx="19788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00"/>
            <a:endParaRPr lang="en-US" sz="1350">
              <a:solidFill>
                <a:prstClr val="white"/>
              </a:solidFill>
            </a:endParaRPr>
          </a:p>
        </p:txBody>
      </p:sp>
      <p:sp>
        <p:nvSpPr>
          <p:cNvPr id="6" name="Slide Number Placeholder 5">
            <a:extLst>
              <a:ext uri="{FF2B5EF4-FFF2-40B4-BE49-F238E27FC236}">
                <a16:creationId xmlns:a16="http://schemas.microsoft.com/office/drawing/2014/main" xmlns="" id="{095BA7B8-E3F1-4977-A208-52022EFF8585}"/>
              </a:ext>
            </a:extLst>
          </p:cNvPr>
          <p:cNvSpPr>
            <a:spLocks noGrp="1"/>
          </p:cNvSpPr>
          <p:nvPr>
            <p:ph type="sldNum" sz="quarter" idx="4"/>
          </p:nvPr>
        </p:nvSpPr>
        <p:spPr>
          <a:xfrm>
            <a:off x="8841544" y="6356352"/>
            <a:ext cx="2743200" cy="365125"/>
          </a:xfrm>
          <a:prstGeom prst="rect">
            <a:avLst/>
          </a:prstGeom>
        </p:spPr>
        <p:txBody>
          <a:bodyPr vert="horz" lIns="91440" tIns="45720" rIns="91440" bIns="45720" rtlCol="0" anchor="ctr"/>
          <a:lstStyle>
            <a:lvl1pPr algn="r">
              <a:defRPr sz="1050">
                <a:solidFill>
                  <a:schemeClr val="bg1"/>
                </a:solidFill>
              </a:defRPr>
            </a:lvl1pPr>
          </a:lstStyle>
          <a:p>
            <a:pPr defTabSz="914400"/>
            <a:fld id="{474748D2-FDA9-4556-BFF3-37FD72B4C243}" type="slidenum">
              <a:rPr lang="en-US" smtClean="0">
                <a:solidFill>
                  <a:prstClr val="white"/>
                </a:solidFill>
              </a:rPr>
              <a:pPr defTabSz="914400"/>
              <a:t>‹N°›</a:t>
            </a:fld>
            <a:endParaRPr lang="en-US">
              <a:solidFill>
                <a:prstClr val="white"/>
              </a:solidFill>
            </a:endParaRPr>
          </a:p>
        </p:txBody>
      </p:sp>
      <p:grpSp>
        <p:nvGrpSpPr>
          <p:cNvPr id="9" name="Group 8">
            <a:extLst>
              <a:ext uri="{FF2B5EF4-FFF2-40B4-BE49-F238E27FC236}">
                <a16:creationId xmlns:a16="http://schemas.microsoft.com/office/drawing/2014/main" xmlns="" id="{191C0B2D-0F53-4CC1-AF54-F3430D0B6B04}"/>
              </a:ext>
            </a:extLst>
          </p:cNvPr>
          <p:cNvGrpSpPr/>
          <p:nvPr userDrawn="1"/>
        </p:nvGrpSpPr>
        <p:grpSpPr>
          <a:xfrm>
            <a:off x="-2206543" y="-73804"/>
            <a:ext cx="1977373" cy="612144"/>
            <a:chOff x="-2096383" y="21447"/>
            <a:chExt cx="1483030" cy="612144"/>
          </a:xfrm>
        </p:grpSpPr>
        <p:sp>
          <p:nvSpPr>
            <p:cNvPr id="11" name="TextBox 10">
              <a:extLst>
                <a:ext uri="{FF2B5EF4-FFF2-40B4-BE49-F238E27FC236}">
                  <a16:creationId xmlns:a16="http://schemas.microsoft.com/office/drawing/2014/main" xmlns="" id="{672C52D2-0E37-42B8-975B-D9BDB7828E96}"/>
                </a:ext>
              </a:extLst>
            </p:cNvPr>
            <p:cNvSpPr txBox="1"/>
            <p:nvPr userDrawn="1"/>
          </p:nvSpPr>
          <p:spPr>
            <a:xfrm>
              <a:off x="-2096383" y="21447"/>
              <a:ext cx="249107" cy="246221"/>
            </a:xfrm>
            <a:prstGeom prst="rect">
              <a:avLst/>
            </a:prstGeom>
            <a:noFill/>
          </p:spPr>
          <p:txBody>
            <a:bodyPr wrap="none" rtlCol="0">
              <a:spAutoFit/>
            </a:bodyPr>
            <a:lstStyle/>
            <a:p>
              <a:pPr defTabSz="914400"/>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2" name="TextBox 11">
              <a:extLst>
                <a:ext uri="{FF2B5EF4-FFF2-40B4-BE49-F238E27FC236}">
                  <a16:creationId xmlns:a16="http://schemas.microsoft.com/office/drawing/2014/main" xmlns="" id="{3AEE3CDF-4D05-463B-953B-ADDDB37DDAE9}"/>
                </a:ext>
              </a:extLst>
            </p:cNvPr>
            <p:cNvSpPr txBox="1"/>
            <p:nvPr userDrawn="1"/>
          </p:nvSpPr>
          <p:spPr>
            <a:xfrm>
              <a:off x="-1002010" y="387370"/>
              <a:ext cx="312827" cy="246221"/>
            </a:xfrm>
            <a:prstGeom prst="rect">
              <a:avLst/>
            </a:prstGeom>
            <a:noFill/>
          </p:spPr>
          <p:txBody>
            <a:bodyPr wrap="none" rtlCol="0">
              <a:spAutoFit/>
            </a:bodyPr>
            <a:lstStyle/>
            <a:p>
              <a:pPr defTabSz="914400"/>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3" name="Picture 12">
              <a:extLst>
                <a:ext uri="{FF2B5EF4-FFF2-40B4-BE49-F238E27FC236}">
                  <a16:creationId xmlns:a16="http://schemas.microsoft.com/office/drawing/2014/main" xmlns="" id="{4CE091EC-D818-48B2-B628-EB88209C50C7}"/>
                </a:ext>
              </a:extLst>
            </p:cNvPr>
            <p:cNvPicPr>
              <a:picLocks noChangeAspect="1"/>
            </p:cNvPicPr>
            <p:nvPr userDrawn="1"/>
          </p:nvPicPr>
          <p:blipFill>
            <a:blip r:embed="rId15"/>
            <a:stretch>
              <a:fillRect/>
            </a:stretch>
          </p:blipFill>
          <p:spPr>
            <a:xfrm>
              <a:off x="-2018604" y="234547"/>
              <a:ext cx="1405251" cy="185944"/>
            </a:xfrm>
            <a:prstGeom prst="rect">
              <a:avLst/>
            </a:prstGeom>
          </p:spPr>
        </p:pic>
      </p:grpSp>
      <p:sp>
        <p:nvSpPr>
          <p:cNvPr id="14" name="Rectangle 13">
            <a:extLst>
              <a:ext uri="{FF2B5EF4-FFF2-40B4-BE49-F238E27FC236}">
                <a16:creationId xmlns:a16="http://schemas.microsoft.com/office/drawing/2014/main" xmlns="" id="{D7DCD2F9-D10C-4C63-9B29-BEBE0CD00036}"/>
              </a:ext>
            </a:extLst>
          </p:cNvPr>
          <p:cNvSpPr/>
          <p:nvPr userDrawn="1"/>
        </p:nvSpPr>
        <p:spPr>
          <a:xfrm>
            <a:off x="-118532" y="6959601"/>
            <a:ext cx="1353256" cy="261610"/>
          </a:xfrm>
          <a:prstGeom prst="rect">
            <a:avLst/>
          </a:prstGeom>
        </p:spPr>
        <p:txBody>
          <a:bodyPr wrap="none">
            <a:spAutoFit/>
          </a:bodyPr>
          <a:lstStyle/>
          <a:p>
            <a:pPr defTabSz="914400"/>
            <a:r>
              <a:rPr lang="en-US" sz="1100" dirty="0">
                <a:solidFill>
                  <a:srgbClr val="555555"/>
                </a:solidFill>
                <a:latin typeface="Open Sans" panose="020B0606030504020204" pitchFamily="34" charset="0"/>
              </a:rPr>
              <a:t>© </a:t>
            </a:r>
            <a:r>
              <a:rPr lang="en-US" sz="1100" dirty="0">
                <a:solidFill>
                  <a:srgbClr val="A5CD28"/>
                </a:solidFill>
                <a:latin typeface="Open Sans" panose="020B0606030504020204" pitchFamily="34" charset="0"/>
                <a:hlinkClick r:id="rId16" tooltip="PresentationGo!"/>
              </a:rPr>
              <a:t>presentationgo.com</a:t>
            </a:r>
            <a:endParaRPr lang="en-US" sz="1100" dirty="0">
              <a:solidFill>
                <a:prstClr val="black"/>
              </a:solidFill>
            </a:endParaRPr>
          </a:p>
        </p:txBody>
      </p:sp>
    </p:spTree>
    <p:extLst>
      <p:ext uri="{BB962C8B-B14F-4D97-AF65-F5344CB8AC3E}">
        <p14:creationId xmlns:p14="http://schemas.microsoft.com/office/powerpoint/2010/main" val="340729981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Lst>
  <p:txStyles>
    <p:titleStyle>
      <a:lvl1pPr algn="r" defTabSz="685800" rtl="0" eaLnBrk="1" latinLnBrk="0" hangingPunct="1">
        <a:lnSpc>
          <a:spcPct val="90000"/>
        </a:lnSpc>
        <a:spcBef>
          <a:spcPct val="0"/>
        </a:spcBef>
        <a:buNone/>
        <a:defRPr sz="3300" b="1" kern="1200" cap="all" baseline="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33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defTabSz="914400">
              <a:defRPr/>
            </a:pPr>
            <a:r>
              <a:rPr lang="en-US" sz="3200" spc="150" dirty="0">
                <a:solidFill>
                  <a:prstClr val="white">
                    <a:lumMod val="75000"/>
                  </a:prstClr>
                </a:solidFill>
              </a:rPr>
              <a:t>www.</a:t>
            </a:r>
            <a:r>
              <a:rPr lang="en-US" sz="3200" spc="150" dirty="0">
                <a:solidFill>
                  <a:prstClr val="black">
                    <a:lumMod val="85000"/>
                    <a:lumOff val="15000"/>
                  </a:prstClr>
                </a:solidFill>
              </a:rPr>
              <a:t>presentationgo</a:t>
            </a:r>
            <a:r>
              <a:rPr lang="en-US" sz="3200" spc="150" dirty="0">
                <a:solidFill>
                  <a:prstClr val="white">
                    <a:lumMod val="75000"/>
                  </a:prstClr>
                </a:solidFill>
              </a:rPr>
              <a:t>.com</a:t>
            </a:r>
          </a:p>
        </p:txBody>
      </p:sp>
      <p:sp>
        <p:nvSpPr>
          <p:cNvPr id="23" name="Freeform 22"/>
          <p:cNvSpPr/>
          <p:nvPr userDrawn="1"/>
        </p:nvSpPr>
        <p:spPr>
          <a:xfrm rot="5400000">
            <a:off x="183153" y="21288"/>
            <a:ext cx="369496" cy="76120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800">
              <a:solidFill>
                <a:prstClr val="white"/>
              </a:solidFill>
            </a:endParaRPr>
          </a:p>
        </p:txBody>
      </p:sp>
      <p:grpSp>
        <p:nvGrpSpPr>
          <p:cNvPr id="8" name="Group 7"/>
          <p:cNvGrpSpPr/>
          <p:nvPr userDrawn="1"/>
        </p:nvGrpSpPr>
        <p:grpSpPr>
          <a:xfrm>
            <a:off x="-2206543" y="-73804"/>
            <a:ext cx="1977373" cy="612144"/>
            <a:chOff x="-2096383" y="21447"/>
            <a:chExt cx="1483030" cy="612144"/>
          </a:xfrm>
        </p:grpSpPr>
        <p:sp>
          <p:nvSpPr>
            <p:cNvPr id="10" name="TextBox 9"/>
            <p:cNvSpPr txBox="1"/>
            <p:nvPr userDrawn="1"/>
          </p:nvSpPr>
          <p:spPr>
            <a:xfrm>
              <a:off x="-2096383" y="21447"/>
              <a:ext cx="249107" cy="246221"/>
            </a:xfrm>
            <a:prstGeom prst="rect">
              <a:avLst/>
            </a:prstGeom>
            <a:noFill/>
          </p:spPr>
          <p:txBody>
            <a:bodyPr wrap="none" rtlCol="0">
              <a:spAutoFit/>
            </a:bodyPr>
            <a:lstStyle/>
            <a:p>
              <a:pPr defTabSz="914400"/>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312827" cy="246221"/>
            </a:xfrm>
            <a:prstGeom prst="rect">
              <a:avLst/>
            </a:prstGeom>
            <a:noFill/>
          </p:spPr>
          <p:txBody>
            <a:bodyPr wrap="none" rtlCol="0">
              <a:spAutoFit/>
            </a:bodyPr>
            <a:lstStyle/>
            <a:p>
              <a:pPr defTabSz="914400"/>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3"/>
            <a:stretch>
              <a:fillRect/>
            </a:stretch>
          </p:blipFill>
          <p:spPr>
            <a:xfrm>
              <a:off x="-2018604" y="234547"/>
              <a:ext cx="1405251" cy="185944"/>
            </a:xfrm>
            <a:prstGeom prst="rect">
              <a:avLst/>
            </a:prstGeom>
          </p:spPr>
        </p:pic>
      </p:grpSp>
      <p:sp>
        <p:nvSpPr>
          <p:cNvPr id="13" name="Rectangle 12"/>
          <p:cNvSpPr/>
          <p:nvPr userDrawn="1"/>
        </p:nvSpPr>
        <p:spPr>
          <a:xfrm>
            <a:off x="-118532" y="6959601"/>
            <a:ext cx="1353256" cy="261610"/>
          </a:xfrm>
          <a:prstGeom prst="rect">
            <a:avLst/>
          </a:prstGeom>
        </p:spPr>
        <p:txBody>
          <a:bodyPr wrap="none">
            <a:spAutoFit/>
          </a:bodyPr>
          <a:lstStyle/>
          <a:p>
            <a:pPr defTabSz="914400"/>
            <a:r>
              <a:rPr lang="en-US" sz="1100" dirty="0">
                <a:solidFill>
                  <a:srgbClr val="555555"/>
                </a:solidFill>
                <a:latin typeface="Open Sans" panose="020B0606030504020204" pitchFamily="34" charset="0"/>
              </a:rPr>
              <a:t>© </a:t>
            </a:r>
            <a:r>
              <a:rPr lang="en-US" sz="1100" dirty="0">
                <a:solidFill>
                  <a:srgbClr val="A5CD28"/>
                </a:solidFill>
                <a:latin typeface="Open Sans" panose="020B0606030504020204" pitchFamily="34" charset="0"/>
                <a:hlinkClick r:id="rId4" tooltip="PresentationGo!"/>
              </a:rPr>
              <a:t>presentationgo.com</a:t>
            </a:r>
            <a:endParaRPr lang="en-US" sz="1100" dirty="0">
              <a:solidFill>
                <a:prstClr val="black"/>
              </a:solidFill>
            </a:endParaRPr>
          </a:p>
        </p:txBody>
      </p:sp>
    </p:spTree>
    <p:extLst>
      <p:ext uri="{BB962C8B-B14F-4D97-AF65-F5344CB8AC3E}">
        <p14:creationId xmlns:p14="http://schemas.microsoft.com/office/powerpoint/2010/main" val="1429529889"/>
      </p:ext>
    </p:extLst>
  </p:cSld>
  <p:clrMap bg1="lt1" tx1="dk1" bg2="lt2" tx2="dk2" accent1="accent1" accent2="accent2" accent3="accent3" accent4="accent4" accent5="accent5" accent6="accent6" hlink="hlink" folHlink="folHlink"/>
  <p:sldLayoutIdLst>
    <p:sldLayoutId id="2147483738"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33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defTabSz="914400">
              <a:defRPr/>
            </a:pPr>
            <a:r>
              <a:rPr lang="en-US" sz="3200" spc="150" dirty="0">
                <a:solidFill>
                  <a:prstClr val="white">
                    <a:lumMod val="75000"/>
                  </a:prstClr>
                </a:solidFill>
              </a:rPr>
              <a:t>www.</a:t>
            </a:r>
            <a:r>
              <a:rPr lang="en-US" sz="3200" spc="150" dirty="0">
                <a:solidFill>
                  <a:prstClr val="black">
                    <a:lumMod val="85000"/>
                    <a:lumOff val="15000"/>
                  </a:prstClr>
                </a:solidFill>
              </a:rPr>
              <a:t>presentationgo</a:t>
            </a:r>
            <a:r>
              <a:rPr lang="en-US" sz="3200" spc="150" dirty="0">
                <a:solidFill>
                  <a:prstClr val="white">
                    <a:lumMod val="75000"/>
                  </a:prstClr>
                </a:solidFill>
              </a:rPr>
              <a:t>.com</a:t>
            </a:r>
          </a:p>
        </p:txBody>
      </p:sp>
      <p:sp>
        <p:nvSpPr>
          <p:cNvPr id="23" name="Freeform 22"/>
          <p:cNvSpPr/>
          <p:nvPr userDrawn="1"/>
        </p:nvSpPr>
        <p:spPr>
          <a:xfrm rot="5400000">
            <a:off x="183153" y="21288"/>
            <a:ext cx="369496" cy="76120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800">
              <a:solidFill>
                <a:prstClr val="white"/>
              </a:solidFill>
            </a:endParaRPr>
          </a:p>
        </p:txBody>
      </p:sp>
      <p:grpSp>
        <p:nvGrpSpPr>
          <p:cNvPr id="8" name="Group 7"/>
          <p:cNvGrpSpPr/>
          <p:nvPr userDrawn="1"/>
        </p:nvGrpSpPr>
        <p:grpSpPr>
          <a:xfrm>
            <a:off x="-2206543" y="-73804"/>
            <a:ext cx="1977373" cy="612144"/>
            <a:chOff x="-2096383" y="21447"/>
            <a:chExt cx="1483030" cy="612144"/>
          </a:xfrm>
        </p:grpSpPr>
        <p:sp>
          <p:nvSpPr>
            <p:cNvPr id="10" name="TextBox 9"/>
            <p:cNvSpPr txBox="1"/>
            <p:nvPr userDrawn="1"/>
          </p:nvSpPr>
          <p:spPr>
            <a:xfrm>
              <a:off x="-2096383" y="21447"/>
              <a:ext cx="249107" cy="246221"/>
            </a:xfrm>
            <a:prstGeom prst="rect">
              <a:avLst/>
            </a:prstGeom>
            <a:noFill/>
          </p:spPr>
          <p:txBody>
            <a:bodyPr wrap="none" rtlCol="0">
              <a:spAutoFit/>
            </a:bodyPr>
            <a:lstStyle/>
            <a:p>
              <a:pPr defTabSz="914400"/>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312827" cy="246221"/>
            </a:xfrm>
            <a:prstGeom prst="rect">
              <a:avLst/>
            </a:prstGeom>
            <a:noFill/>
          </p:spPr>
          <p:txBody>
            <a:bodyPr wrap="none" rtlCol="0">
              <a:spAutoFit/>
            </a:bodyPr>
            <a:lstStyle/>
            <a:p>
              <a:pPr defTabSz="914400"/>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3"/>
            <a:stretch>
              <a:fillRect/>
            </a:stretch>
          </p:blipFill>
          <p:spPr>
            <a:xfrm>
              <a:off x="-2018604" y="234547"/>
              <a:ext cx="1405251" cy="185944"/>
            </a:xfrm>
            <a:prstGeom prst="rect">
              <a:avLst/>
            </a:prstGeom>
          </p:spPr>
        </p:pic>
      </p:grpSp>
      <p:sp>
        <p:nvSpPr>
          <p:cNvPr id="13" name="Rectangle 12"/>
          <p:cNvSpPr/>
          <p:nvPr userDrawn="1"/>
        </p:nvSpPr>
        <p:spPr>
          <a:xfrm>
            <a:off x="-118532" y="6959601"/>
            <a:ext cx="1353256" cy="261610"/>
          </a:xfrm>
          <a:prstGeom prst="rect">
            <a:avLst/>
          </a:prstGeom>
        </p:spPr>
        <p:txBody>
          <a:bodyPr wrap="none">
            <a:spAutoFit/>
          </a:bodyPr>
          <a:lstStyle/>
          <a:p>
            <a:pPr defTabSz="914400"/>
            <a:r>
              <a:rPr lang="en-US" sz="1100" dirty="0">
                <a:solidFill>
                  <a:srgbClr val="555555"/>
                </a:solidFill>
                <a:latin typeface="Open Sans" panose="020B0606030504020204" pitchFamily="34" charset="0"/>
              </a:rPr>
              <a:t>© </a:t>
            </a:r>
            <a:r>
              <a:rPr lang="en-US" sz="1100" dirty="0">
                <a:solidFill>
                  <a:srgbClr val="A5CD28"/>
                </a:solidFill>
                <a:latin typeface="Open Sans" panose="020B0606030504020204" pitchFamily="34" charset="0"/>
                <a:hlinkClick r:id="rId4" tooltip="PresentationGo!"/>
              </a:rPr>
              <a:t>presentationgo.com</a:t>
            </a:r>
            <a:endParaRPr lang="en-US" sz="1100" dirty="0">
              <a:solidFill>
                <a:prstClr val="black"/>
              </a:solidFill>
            </a:endParaRPr>
          </a:p>
        </p:txBody>
      </p:sp>
    </p:spTree>
    <p:extLst>
      <p:ext uri="{BB962C8B-B14F-4D97-AF65-F5344CB8AC3E}">
        <p14:creationId xmlns:p14="http://schemas.microsoft.com/office/powerpoint/2010/main" val="2590097527"/>
      </p:ext>
    </p:extLst>
  </p:cSld>
  <p:clrMap bg1="lt1" tx1="dk1" bg2="lt2" tx2="dk2" accent1="accent1" accent2="accent2" accent3="accent3" accent4="accent4" accent5="accent5" accent6="accent6" hlink="hlink" folHlink="folHlink"/>
  <p:sldLayoutIdLst>
    <p:sldLayoutId id="2147483740"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png"/><Relationship Id="rId5" Type="http://schemas.openxmlformats.org/officeDocument/2006/relationships/image" Target="../media/image29.jp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30.jpg"/><Relationship Id="rId4"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openxmlformats.org/officeDocument/2006/relationships/slideLayout" Target="../slideLayouts/slideLayout47.xml"/><Relationship Id="rId1" Type="http://schemas.openxmlformats.org/officeDocument/2006/relationships/vmlDrawing" Target="../drawings/vmlDrawing1.vml"/><Relationship Id="rId4" Type="http://schemas.openxmlformats.org/officeDocument/2006/relationships/image" Target="../media/image3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3" Type="http://schemas.microsoft.com/office/2007/relationships/media" Target="../media/media2.m4a"/><Relationship Id="rId7" Type="http://schemas.openxmlformats.org/officeDocument/2006/relationships/image" Target="../media/image17.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6.png"/><Relationship Id="rId5" Type="http://schemas.openxmlformats.org/officeDocument/2006/relationships/slideLayout" Target="../slideLayouts/slideLayout35.xml"/><Relationship Id="rId4" Type="http://schemas.openxmlformats.org/officeDocument/2006/relationships/audio" Target="../media/media2.m4a"/><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0.jp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6.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69.xml"/><Relationship Id="rId5" Type="http://schemas.openxmlformats.org/officeDocument/2006/relationships/image" Target="../media/image27.png"/><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rot="21420000">
            <a:off x="392498" y="512158"/>
            <a:ext cx="10506836" cy="1832602"/>
          </a:xfrm>
        </p:spPr>
        <p:txBody>
          <a:bodyPr>
            <a:normAutofit/>
          </a:bodyPr>
          <a:lstStyle/>
          <a:p>
            <a:pPr algn="l"/>
            <a:r>
              <a:rPr lang="en-US" sz="5400" dirty="0"/>
              <a:t>Checkpoint 26:  </a:t>
            </a:r>
            <a:r>
              <a:rPr lang="en-US" sz="5400" dirty="0" smtClean="0"/>
              <a:t/>
            </a:r>
            <a:br>
              <a:rPr lang="en-US" sz="5400" dirty="0" smtClean="0"/>
            </a:br>
            <a:r>
              <a:rPr lang="en-US" sz="5400" dirty="0"/>
              <a:t>	</a:t>
            </a:r>
            <a:r>
              <a:rPr lang="en-US" sz="5400" dirty="0" smtClean="0"/>
              <a:t>	Introduction </a:t>
            </a:r>
            <a:r>
              <a:rPr lang="en-US" sz="5400" dirty="0"/>
              <a:t>to Databases</a:t>
            </a:r>
            <a:r>
              <a:rPr lang="en-US" sz="4800" dirty="0"/>
              <a:t> </a:t>
            </a:r>
            <a:endParaRPr lang="fr-FR" sz="4800" dirty="0"/>
          </a:p>
        </p:txBody>
      </p:sp>
      <p:sp>
        <p:nvSpPr>
          <p:cNvPr id="3" name="Sous-titre 2"/>
          <p:cNvSpPr>
            <a:spLocks noGrp="1"/>
          </p:cNvSpPr>
          <p:nvPr>
            <p:ph type="subTitle" idx="1"/>
          </p:nvPr>
        </p:nvSpPr>
        <p:spPr>
          <a:xfrm rot="21420000">
            <a:off x="794774" y="2593540"/>
            <a:ext cx="9368810" cy="1861104"/>
          </a:xfrm>
        </p:spPr>
        <p:txBody>
          <a:bodyPr/>
          <a:lstStyle/>
          <a:p>
            <a:pPr algn="l"/>
            <a:r>
              <a:rPr lang="en-US" sz="3200" dirty="0">
                <a:solidFill>
                  <a:srgbClr val="7030A0"/>
                </a:solidFill>
              </a:rPr>
              <a:t>MySQL, </a:t>
            </a:r>
            <a:r>
              <a:rPr lang="en-US" sz="3200" dirty="0" smtClean="0">
                <a:solidFill>
                  <a:srgbClr val="7030A0"/>
                </a:solidFill>
              </a:rPr>
              <a:t>PostgreSQL </a:t>
            </a:r>
            <a:r>
              <a:rPr lang="en-US" sz="3200" dirty="0">
                <a:solidFill>
                  <a:srgbClr val="7030A0"/>
                </a:solidFill>
              </a:rPr>
              <a:t>and SQL SERVER : </a:t>
            </a:r>
            <a:br>
              <a:rPr lang="en-US" sz="3200" dirty="0">
                <a:solidFill>
                  <a:srgbClr val="7030A0"/>
                </a:solidFill>
              </a:rPr>
            </a:br>
            <a:r>
              <a:rPr lang="en-US" sz="3200" dirty="0">
                <a:solidFill>
                  <a:srgbClr val="7030A0"/>
                </a:solidFill>
              </a:rPr>
              <a:t>                                                       </a:t>
            </a:r>
            <a:r>
              <a:rPr lang="en-US" sz="3200" dirty="0" smtClean="0">
                <a:solidFill>
                  <a:srgbClr val="7030A0"/>
                </a:solidFill>
              </a:rPr>
              <a:t>presentation </a:t>
            </a:r>
            <a:r>
              <a:rPr lang="en-US" sz="3200" dirty="0" err="1" smtClean="0">
                <a:solidFill>
                  <a:srgbClr val="7030A0"/>
                </a:solidFill>
              </a:rPr>
              <a:t>AnD</a:t>
            </a:r>
            <a:r>
              <a:rPr lang="en-US" sz="3200" dirty="0" smtClean="0">
                <a:solidFill>
                  <a:srgbClr val="7030A0"/>
                </a:solidFill>
              </a:rPr>
              <a:t> </a:t>
            </a:r>
            <a:r>
              <a:rPr lang="en-US" sz="3200" dirty="0" err="1" smtClean="0">
                <a:solidFill>
                  <a:srgbClr val="7030A0"/>
                </a:solidFill>
              </a:rPr>
              <a:t>CoMPARISOn</a:t>
            </a:r>
            <a:endParaRPr lang="fr-FR" sz="3200" dirty="0">
              <a:solidFill>
                <a:srgbClr val="7030A0"/>
              </a:solidFill>
            </a:endParaRPr>
          </a:p>
        </p:txBody>
      </p:sp>
      <p:sp>
        <p:nvSpPr>
          <p:cNvPr id="4" name="ZoneTexte 3"/>
          <p:cNvSpPr txBox="1"/>
          <p:nvPr/>
        </p:nvSpPr>
        <p:spPr>
          <a:xfrm>
            <a:off x="5228823" y="4829577"/>
            <a:ext cx="5357611" cy="584775"/>
          </a:xfrm>
          <a:prstGeom prst="rect">
            <a:avLst/>
          </a:prstGeom>
          <a:noFill/>
        </p:spPr>
        <p:txBody>
          <a:bodyPr wrap="square" rtlCol="0">
            <a:spAutoFit/>
          </a:bodyPr>
          <a:lstStyle/>
          <a:p>
            <a:r>
              <a:rPr lang="fr-FR" sz="2400" dirty="0" smtClean="0"/>
              <a:t>By:             </a:t>
            </a:r>
            <a:r>
              <a:rPr lang="fr-FR" sz="3200" dirty="0" err="1" smtClean="0">
                <a:solidFill>
                  <a:schemeClr val="bg1"/>
                </a:solidFill>
              </a:rPr>
              <a:t>Sirajeddine</a:t>
            </a:r>
            <a:r>
              <a:rPr lang="fr-FR" sz="3200" dirty="0" smtClean="0">
                <a:solidFill>
                  <a:schemeClr val="bg1"/>
                </a:solidFill>
              </a:rPr>
              <a:t> </a:t>
            </a:r>
            <a:r>
              <a:rPr lang="fr-FR" sz="3200" dirty="0" err="1" smtClean="0">
                <a:solidFill>
                  <a:schemeClr val="bg1"/>
                </a:solidFill>
              </a:rPr>
              <a:t>Bouasker</a:t>
            </a:r>
            <a:endParaRPr lang="fr-FR" sz="3200" dirty="0">
              <a:solidFill>
                <a:schemeClr val="bg1"/>
              </a:solidFill>
            </a:endParaRPr>
          </a:p>
        </p:txBody>
      </p:sp>
    </p:spTree>
    <p:extLst>
      <p:ext uri="{BB962C8B-B14F-4D97-AF65-F5344CB8AC3E}">
        <p14:creationId xmlns:p14="http://schemas.microsoft.com/office/powerpoint/2010/main" val="13288107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7030A0"/>
                </a:solidFill>
              </a:rPr>
              <a:t>SQL </a:t>
            </a:r>
            <a:r>
              <a:rPr lang="en-US" dirty="0" smtClean="0">
                <a:solidFill>
                  <a:srgbClr val="7030A0"/>
                </a:solidFill>
              </a:rPr>
              <a:t>Server Editions </a:t>
            </a:r>
            <a:endParaRPr lang="en-US" dirty="0"/>
          </a:p>
        </p:txBody>
      </p:sp>
      <p:sp>
        <p:nvSpPr>
          <p:cNvPr id="3" name="Content Placeholder 2"/>
          <p:cNvSpPr>
            <a:spLocks noGrp="1"/>
          </p:cNvSpPr>
          <p:nvPr>
            <p:ph idx="1"/>
          </p:nvPr>
        </p:nvSpPr>
        <p:spPr>
          <a:xfrm>
            <a:off x="618285" y="1592826"/>
            <a:ext cx="7598063" cy="4778476"/>
          </a:xfrm>
        </p:spPr>
        <p:txBody>
          <a:bodyPr/>
          <a:lstStyle/>
          <a:p>
            <a:pPr marL="0" indent="0">
              <a:buNone/>
            </a:pPr>
            <a:endParaRPr lang="en-US" dirty="0"/>
          </a:p>
          <a:p>
            <a:endParaRPr lang="en-US" dirty="0"/>
          </a:p>
        </p:txBody>
      </p:sp>
      <p:graphicFrame>
        <p:nvGraphicFramePr>
          <p:cNvPr id="6" name="Tableau 5"/>
          <p:cNvGraphicFramePr>
            <a:graphicFrameLocks noGrp="1"/>
          </p:cNvGraphicFramePr>
          <p:nvPr>
            <p:extLst>
              <p:ext uri="{D42A27DB-BD31-4B8C-83A1-F6EECF244321}">
                <p14:modId xmlns:p14="http://schemas.microsoft.com/office/powerpoint/2010/main" val="2366112560"/>
              </p:ext>
            </p:extLst>
          </p:nvPr>
        </p:nvGraphicFramePr>
        <p:xfrm>
          <a:off x="201209" y="1485543"/>
          <a:ext cx="7281416" cy="5329953"/>
        </p:xfrm>
        <a:graphic>
          <a:graphicData uri="http://schemas.openxmlformats.org/drawingml/2006/table">
            <a:tbl>
              <a:tblPr/>
              <a:tblGrid>
                <a:gridCol w="1068232"/>
                <a:gridCol w="6213184"/>
              </a:tblGrid>
              <a:tr h="152227">
                <a:tc>
                  <a:txBody>
                    <a:bodyPr/>
                    <a:lstStyle/>
                    <a:p>
                      <a:pPr algn="l"/>
                      <a:r>
                        <a:rPr lang="fr-FR" sz="600" b="0" dirty="0">
                          <a:effectLst/>
                        </a:rPr>
                        <a:t>SQL Server Edition</a:t>
                      </a: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B0C4DE"/>
                    </a:solidFill>
                  </a:tcPr>
                </a:tc>
                <a:tc>
                  <a:txBody>
                    <a:bodyPr/>
                    <a:lstStyle/>
                    <a:p>
                      <a:pPr algn="l"/>
                      <a:r>
                        <a:rPr lang="fr-FR" sz="600" b="0">
                          <a:effectLst/>
                        </a:rPr>
                        <a:t>Description</a:t>
                      </a: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B0C4DE"/>
                    </a:solidFill>
                  </a:tcPr>
                </a:tc>
              </a:tr>
              <a:tr h="920827">
                <a:tc>
                  <a:txBody>
                    <a:bodyPr/>
                    <a:lstStyle/>
                    <a:p>
                      <a:pPr algn="l"/>
                      <a:r>
                        <a:rPr lang="fr-FR" sz="1400" b="1" dirty="0">
                          <a:effectLst/>
                        </a:rPr>
                        <a:t>Enterprise</a:t>
                      </a:r>
                      <a:endParaRPr lang="fr-FR" sz="1400" b="0" dirty="0">
                        <a:effectLst/>
                      </a:endParaRP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a:r>
                        <a:rPr lang="en-US" sz="1400" b="0" dirty="0">
                          <a:effectLst/>
                        </a:rPr>
                        <a:t>The premium offering, SQL Server Enterprise edition delivers comprehensive high-end data center capabilities with blazing-fast performance, unlimited virtualization, and end-to-end business intelligence—enabling high service levels for mission-critical workloads and end-user access to data insights.</a:t>
                      </a: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r>
              <a:tr h="824110">
                <a:tc>
                  <a:txBody>
                    <a:bodyPr/>
                    <a:lstStyle/>
                    <a:p>
                      <a:pPr algn="l"/>
                      <a:r>
                        <a:rPr lang="fr-FR" sz="1400" b="1">
                          <a:effectLst/>
                        </a:rPr>
                        <a:t>Standard</a:t>
                      </a:r>
                      <a:endParaRPr lang="fr-FR" sz="1400" b="0">
                        <a:effectLst/>
                      </a:endParaRP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8F8F8"/>
                    </a:solidFill>
                  </a:tcPr>
                </a:tc>
                <a:tc>
                  <a:txBody>
                    <a:bodyPr/>
                    <a:lstStyle/>
                    <a:p>
                      <a:pPr algn="l"/>
                      <a:r>
                        <a:rPr lang="en-US" sz="1400" b="0" dirty="0">
                          <a:effectLst/>
                        </a:rPr>
                        <a:t>SQL Server Standard edition delivers basic data management and business intelligence database for departments and small organizations to run their applications and supports common development tools for </a:t>
                      </a:r>
                      <a:r>
                        <a:rPr lang="en-US" sz="1400" b="0" dirty="0" err="1">
                          <a:effectLst/>
                        </a:rPr>
                        <a:t>on-premise</a:t>
                      </a:r>
                      <a:r>
                        <a:rPr lang="en-US" sz="1400" b="0" dirty="0">
                          <a:effectLst/>
                        </a:rPr>
                        <a:t> and cloud—enabling effective database management with minimal IT resources.</a:t>
                      </a: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8F8F8"/>
                    </a:solidFill>
                  </a:tcPr>
                </a:tc>
              </a:tr>
              <a:tr h="630676">
                <a:tc>
                  <a:txBody>
                    <a:bodyPr/>
                    <a:lstStyle/>
                    <a:p>
                      <a:pPr algn="l"/>
                      <a:r>
                        <a:rPr lang="fr-FR" sz="1400" b="1">
                          <a:effectLst/>
                        </a:rPr>
                        <a:t>Web</a:t>
                      </a:r>
                      <a:endParaRPr lang="fr-FR" sz="1400" b="0">
                        <a:effectLst/>
                      </a:endParaRP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a:r>
                        <a:rPr lang="en-US" sz="1400" b="0">
                          <a:effectLst/>
                        </a:rPr>
                        <a:t>SQL Server Web edition is a low total-cost-of-ownership option for web hosters and web VAPs to provide scalability, affordability, and manageability capabilities for small to large scale Web properties.</a:t>
                      </a: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r>
              <a:tr h="920827">
                <a:tc>
                  <a:txBody>
                    <a:bodyPr/>
                    <a:lstStyle/>
                    <a:p>
                      <a:pPr algn="l"/>
                      <a:r>
                        <a:rPr lang="fr-FR" sz="1400" b="1">
                          <a:effectLst/>
                        </a:rPr>
                        <a:t>Developer</a:t>
                      </a:r>
                      <a:endParaRPr lang="fr-FR" sz="1400" b="0">
                        <a:effectLst/>
                      </a:endParaRP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8F8F8"/>
                    </a:solidFill>
                  </a:tcPr>
                </a:tc>
                <a:tc>
                  <a:txBody>
                    <a:bodyPr/>
                    <a:lstStyle/>
                    <a:p>
                      <a:pPr algn="l"/>
                      <a:r>
                        <a:rPr lang="en-US" sz="1400" b="0">
                          <a:effectLst/>
                        </a:rPr>
                        <a:t>SQL Server Developer edition lets developers build any kind of application on top of SQL Server. It includes all the functionality of Enterprise edition but is licensed for use as a development and test system, not as a production server. SQL Server Developer is an ideal choice for people who build and test applications.</a:t>
                      </a: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8F8F8"/>
                    </a:solidFill>
                  </a:tcPr>
                </a:tc>
              </a:tr>
              <a:tr h="1597845">
                <a:tc>
                  <a:txBody>
                    <a:bodyPr/>
                    <a:lstStyle/>
                    <a:p>
                      <a:pPr algn="l"/>
                      <a:r>
                        <a:rPr lang="fr-FR" sz="1400" b="1">
                          <a:effectLst/>
                        </a:rPr>
                        <a:t>Express</a:t>
                      </a:r>
                      <a:endParaRPr lang="fr-FR" sz="1400" b="0">
                        <a:effectLst/>
                      </a:endParaRP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a:noFill/>
                    </a:lnB>
                  </a:tcPr>
                </a:tc>
                <a:tc>
                  <a:txBody>
                    <a:bodyPr/>
                    <a:lstStyle/>
                    <a:p>
                      <a:pPr algn="l"/>
                      <a:r>
                        <a:rPr lang="en-US" sz="1400" b="0" dirty="0">
                          <a:effectLst/>
                        </a:rPr>
                        <a:t>Express edition is the entry-level, free database and is ideal for learning and building desktop and small server data-driven applications. It is the best choice for independent software vendors, developers, and hobbyists building client applications. If you need more advanced database features, SQL Server Express can be seamlessly upgraded to other higher end versions of SQL Server. SQL Server Express </a:t>
                      </a:r>
                      <a:r>
                        <a:rPr lang="en-US" sz="1400" b="0" dirty="0" err="1">
                          <a:effectLst/>
                        </a:rPr>
                        <a:t>LocalDB</a:t>
                      </a:r>
                      <a:r>
                        <a:rPr lang="en-US" sz="1400" b="0" dirty="0">
                          <a:effectLst/>
                        </a:rPr>
                        <a:t> is a lightweight version of Express that has all of its programmability features. It runs in user mode and has a fast, zero-configuration installation and a short list of prerequisites.</a:t>
                      </a:r>
                    </a:p>
                  </a:txBody>
                  <a:tcPr marL="45223" marR="45223" marT="22612" marB="22612"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296727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1500"/>
                                  </p:stCondLst>
                                  <p:childTnLst>
                                    <p:animEffect transition="out" filter="fade">
                                      <p:cBhvr>
                                        <p:cTn id="6" dur="3900"/>
                                        <p:tgtEl>
                                          <p:spTgt spid="6"/>
                                        </p:tgtEl>
                                      </p:cBhvr>
                                    </p:animEffect>
                                    <p:anim calcmode="lin" valueType="num">
                                      <p:cBhvr>
                                        <p:cTn id="7" dur="3900"/>
                                        <p:tgtEl>
                                          <p:spTgt spid="6"/>
                                        </p:tgtEl>
                                        <p:attrNameLst>
                                          <p:attrName>ppt_x</p:attrName>
                                        </p:attrNameLst>
                                      </p:cBhvr>
                                      <p:tavLst>
                                        <p:tav tm="0">
                                          <p:val>
                                            <p:strVal val="ppt_x"/>
                                          </p:val>
                                        </p:tav>
                                        <p:tav tm="100000">
                                          <p:val>
                                            <p:strVal val="ppt_x"/>
                                          </p:val>
                                        </p:tav>
                                      </p:tavLst>
                                    </p:anim>
                                    <p:anim calcmode="lin" valueType="num">
                                      <p:cBhvr>
                                        <p:cTn id="8" dur="3900"/>
                                        <p:tgtEl>
                                          <p:spTgt spid="6"/>
                                        </p:tgtEl>
                                        <p:attrNameLst>
                                          <p:attrName>ppt_y</p:attrName>
                                        </p:attrNameLst>
                                      </p:cBhvr>
                                      <p:tavLst>
                                        <p:tav tm="0">
                                          <p:val>
                                            <p:strVal val="ppt_y"/>
                                          </p:val>
                                        </p:tav>
                                        <p:tav tm="100000">
                                          <p:val>
                                            <p:strVal val="ppt_y+.1"/>
                                          </p:val>
                                        </p:tav>
                                      </p:tavLst>
                                    </p:anim>
                                    <p:set>
                                      <p:cBhvr>
                                        <p:cTn id="9" dur="1" fill="hold">
                                          <p:stCondLst>
                                            <p:cond delay="38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96789" y="1336033"/>
            <a:ext cx="3644538" cy="651259"/>
          </a:xfrm>
        </p:spPr>
        <p:txBody>
          <a:bodyPr>
            <a:normAutofit fontScale="90000"/>
          </a:bodyPr>
          <a:lstStyle/>
          <a:p>
            <a:r>
              <a:rPr lang="fr-FR" dirty="0">
                <a:effectLst/>
              </a:rPr>
              <a:t>Pros and Cons:</a:t>
            </a:r>
            <a:br>
              <a:rPr lang="fr-FR" dirty="0">
                <a:effectLst/>
              </a:rPr>
            </a:br>
            <a:endParaRPr lang="en-US" dirty="0"/>
          </a:p>
        </p:txBody>
      </p:sp>
      <p:sp>
        <p:nvSpPr>
          <p:cNvPr id="6" name="Title 1"/>
          <p:cNvSpPr txBox="1">
            <a:spLocks/>
          </p:cNvSpPr>
          <p:nvPr/>
        </p:nvSpPr>
        <p:spPr>
          <a:xfrm>
            <a:off x="131754" y="160284"/>
            <a:ext cx="3876260" cy="1596025"/>
          </a:xfrm>
          <a:prstGeom prst="rect">
            <a:avLst/>
          </a:prstGeom>
          <a:noFill/>
          <a:effectLst>
            <a:outerShdw blurRad="50800" dist="25400" dir="2700000" algn="tl" rotWithShape="0">
              <a:prstClr val="black">
                <a:alpha val="40000"/>
              </a:prstClr>
            </a:outerShdw>
          </a:effectLst>
        </p:spPr>
        <p:txBody>
          <a:bodyPr vert="horz" lIns="91440" tIns="45720" rIns="91440" bIns="45720" rtlCol="0" anchor="ctr">
            <a:normAutofit/>
          </a:bodyPr>
          <a:lstStyle>
            <a:lvl1pPr algn="r" defTabSz="1219170" rtl="0" eaLnBrk="1" latinLnBrk="0" hangingPunct="1">
              <a:spcBef>
                <a:spcPct val="0"/>
              </a:spcBef>
              <a:buNone/>
              <a:defRPr sz="4800" kern="1200">
                <a:solidFill>
                  <a:srgbClr val="FF0000"/>
                </a:solidFill>
                <a:latin typeface="+mj-lt"/>
                <a:ea typeface="+mj-ea"/>
                <a:cs typeface="+mj-cs"/>
              </a:defRPr>
            </a:lvl1pPr>
          </a:lstStyle>
          <a:p>
            <a:pPr algn="ctr"/>
            <a:r>
              <a:rPr lang="en-US" sz="5400" dirty="0" smtClean="0">
                <a:solidFill>
                  <a:srgbClr val="7030A0"/>
                </a:solidFill>
              </a:rPr>
              <a:t>SQL Server</a:t>
            </a:r>
            <a:r>
              <a:rPr lang="en-US" dirty="0" smtClean="0"/>
              <a:t> </a:t>
            </a:r>
            <a:endParaRPr lang="en-US" dirty="0"/>
          </a:p>
        </p:txBody>
      </p:sp>
      <p:graphicFrame>
        <p:nvGraphicFramePr>
          <p:cNvPr id="3" name="Espace réservé du contenu 2"/>
          <p:cNvGraphicFramePr>
            <a:graphicFrameLocks noGrp="1"/>
          </p:cNvGraphicFramePr>
          <p:nvPr>
            <p:ph idx="1"/>
            <p:extLst>
              <p:ext uri="{D42A27DB-BD31-4B8C-83A1-F6EECF244321}">
                <p14:modId xmlns:p14="http://schemas.microsoft.com/office/powerpoint/2010/main" val="1945832989"/>
              </p:ext>
            </p:extLst>
          </p:nvPr>
        </p:nvGraphicFramePr>
        <p:xfrm>
          <a:off x="2332383" y="1987292"/>
          <a:ext cx="9144000" cy="4830623"/>
        </p:xfrm>
        <a:graphic>
          <a:graphicData uri="http://schemas.openxmlformats.org/drawingml/2006/table">
            <a:tbl>
              <a:tblPr/>
              <a:tblGrid>
                <a:gridCol w="2059093"/>
                <a:gridCol w="3901440"/>
                <a:gridCol w="3183467"/>
              </a:tblGrid>
              <a:tr h="330195">
                <a:tc>
                  <a:txBody>
                    <a:bodyPr/>
                    <a:lstStyle/>
                    <a:p>
                      <a:pPr algn="l"/>
                      <a:r>
                        <a:rPr lang="fr-FR" sz="1800" b="1" dirty="0">
                          <a:solidFill>
                            <a:schemeClr val="accent2">
                              <a:lumMod val="50000"/>
                            </a:schemeClr>
                          </a:solidFill>
                          <a:effectLst/>
                        </a:rPr>
                        <a:t>Use case</a:t>
                      </a:r>
                    </a:p>
                  </a:txBody>
                  <a:tcPr marL="113081" marR="113081" marT="56540" marB="5654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19DE1"/>
                    </a:solidFill>
                  </a:tcPr>
                </a:tc>
                <a:tc>
                  <a:txBody>
                    <a:bodyPr/>
                    <a:lstStyle/>
                    <a:p>
                      <a:pPr algn="l"/>
                      <a:r>
                        <a:rPr lang="fr-FR" sz="1800" b="1" dirty="0">
                          <a:solidFill>
                            <a:schemeClr val="accent2">
                              <a:lumMod val="50000"/>
                            </a:schemeClr>
                          </a:solidFill>
                          <a:effectLst/>
                        </a:rPr>
                        <a:t>Pros</a:t>
                      </a:r>
                    </a:p>
                  </a:txBody>
                  <a:tcPr marL="113081" marR="113081" marT="56540" marB="5654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19DE1"/>
                    </a:solidFill>
                  </a:tcPr>
                </a:tc>
                <a:tc>
                  <a:txBody>
                    <a:bodyPr/>
                    <a:lstStyle/>
                    <a:p>
                      <a:pPr algn="l"/>
                      <a:r>
                        <a:rPr lang="fr-FR" sz="1800" b="1" dirty="0">
                          <a:solidFill>
                            <a:schemeClr val="accent2">
                              <a:lumMod val="50000"/>
                            </a:schemeClr>
                          </a:solidFill>
                          <a:effectLst/>
                        </a:rPr>
                        <a:t>Cons</a:t>
                      </a:r>
                    </a:p>
                  </a:txBody>
                  <a:tcPr marL="113081" marR="113081" marT="56540" marB="5654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19DE1"/>
                    </a:solidFill>
                  </a:tcPr>
                </a:tc>
              </a:tr>
              <a:tr h="2501343">
                <a:tc>
                  <a:txBody>
                    <a:bodyPr/>
                    <a:lstStyle/>
                    <a:p>
                      <a:pPr algn="l" fontAlgn="ctr"/>
                      <a:r>
                        <a:rPr lang="fr-FR" sz="1800" b="1" dirty="0" err="1">
                          <a:solidFill>
                            <a:srgbClr val="FFC000"/>
                          </a:solidFill>
                          <a:effectLst/>
                        </a:rPr>
                        <a:t>Company</a:t>
                      </a:r>
                      <a:endParaRPr lang="fr-FR" sz="1800" b="0" dirty="0">
                        <a:solidFill>
                          <a:srgbClr val="FFC000"/>
                        </a:solidFill>
                        <a:effectLst/>
                      </a:endParaRPr>
                    </a:p>
                  </a:txBody>
                  <a:tcPr marL="113081" marR="113081" marT="56540" marB="5654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a:lnSpc>
                          <a:spcPct val="150000"/>
                        </a:lnSpc>
                        <a:buFont typeface="Arial" panose="020B0604020202020204" pitchFamily="34" charset="0"/>
                        <a:buChar char="•"/>
                      </a:pPr>
                      <a:r>
                        <a:rPr lang="en-US" sz="1600" b="0" dirty="0" smtClean="0">
                          <a:solidFill>
                            <a:schemeClr val="accent6">
                              <a:lumMod val="75000"/>
                            </a:schemeClr>
                          </a:solidFill>
                          <a:effectLst/>
                        </a:rPr>
                        <a:t>Various supported editions</a:t>
                      </a:r>
                    </a:p>
                    <a:p>
                      <a:pPr algn="l">
                        <a:lnSpc>
                          <a:spcPct val="150000"/>
                        </a:lnSpc>
                        <a:buFont typeface="Arial" panose="020B0604020202020204" pitchFamily="34" charset="0"/>
                        <a:buChar char="•"/>
                      </a:pPr>
                      <a:r>
                        <a:rPr lang="en-US" sz="1600" b="0" dirty="0" smtClean="0">
                          <a:solidFill>
                            <a:srgbClr val="00B050"/>
                          </a:solidFill>
                          <a:effectLst/>
                        </a:rPr>
                        <a:t>Online product documentation</a:t>
                      </a:r>
                    </a:p>
                    <a:p>
                      <a:pPr algn="l">
                        <a:lnSpc>
                          <a:spcPct val="150000"/>
                        </a:lnSpc>
                        <a:buFont typeface="Arial" panose="020B0604020202020204" pitchFamily="34" charset="0"/>
                        <a:buChar char="•"/>
                      </a:pPr>
                      <a:r>
                        <a:rPr lang="en-US" sz="1600" b="0" dirty="0" smtClean="0">
                          <a:solidFill>
                            <a:schemeClr val="accent6">
                              <a:lumMod val="75000"/>
                            </a:schemeClr>
                          </a:solidFill>
                          <a:effectLst/>
                        </a:rPr>
                        <a:t>Microsoft </a:t>
                      </a:r>
                      <a:r>
                        <a:rPr lang="en-US" sz="1600" b="0" dirty="0">
                          <a:solidFill>
                            <a:schemeClr val="accent6">
                              <a:lumMod val="75000"/>
                            </a:schemeClr>
                          </a:solidFill>
                          <a:effectLst/>
                        </a:rPr>
                        <a:t>Premier support</a:t>
                      </a:r>
                    </a:p>
                    <a:p>
                      <a:pPr algn="l">
                        <a:lnSpc>
                          <a:spcPct val="150000"/>
                        </a:lnSpc>
                        <a:buFont typeface="Arial" panose="020B0604020202020204" pitchFamily="34" charset="0"/>
                        <a:buChar char="•"/>
                      </a:pPr>
                      <a:r>
                        <a:rPr lang="en-US" sz="1600" b="0" dirty="0">
                          <a:solidFill>
                            <a:srgbClr val="00B050"/>
                          </a:solidFill>
                          <a:effectLst/>
                        </a:rPr>
                        <a:t>On-premises and cloud database support</a:t>
                      </a:r>
                    </a:p>
                    <a:p>
                      <a:pPr algn="l">
                        <a:lnSpc>
                          <a:spcPct val="150000"/>
                        </a:lnSpc>
                        <a:buFont typeface="Arial" panose="020B0604020202020204" pitchFamily="34" charset="0"/>
                        <a:buChar char="•"/>
                      </a:pPr>
                      <a:r>
                        <a:rPr lang="en-US" sz="1600" b="0" dirty="0">
                          <a:solidFill>
                            <a:schemeClr val="accent6">
                              <a:lumMod val="75000"/>
                            </a:schemeClr>
                          </a:solidFill>
                          <a:effectLst/>
                        </a:rPr>
                        <a:t>Plenty of tools and applications</a:t>
                      </a:r>
                    </a:p>
                    <a:p>
                      <a:pPr algn="l">
                        <a:lnSpc>
                          <a:spcPct val="150000"/>
                        </a:lnSpc>
                        <a:buFont typeface="Arial" panose="020B0604020202020204" pitchFamily="34" charset="0"/>
                        <a:buChar char="•"/>
                      </a:pPr>
                      <a:r>
                        <a:rPr lang="en-US" sz="1600" b="0" dirty="0">
                          <a:solidFill>
                            <a:srgbClr val="00B050"/>
                          </a:solidFill>
                          <a:effectLst/>
                        </a:rPr>
                        <a:t>Support for use on Linux</a:t>
                      </a:r>
                    </a:p>
                  </a:txBody>
                  <a:tcPr marL="113081" marR="113081" marT="56540" marB="5654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a:lnSpc>
                          <a:spcPct val="150000"/>
                        </a:lnSpc>
                        <a:buFont typeface="Arial" panose="020B0604020202020204" pitchFamily="34" charset="0"/>
                        <a:buChar char="•"/>
                      </a:pPr>
                      <a:r>
                        <a:rPr lang="en-US" sz="1600" b="0" dirty="0">
                          <a:solidFill>
                            <a:schemeClr val="tx2">
                              <a:lumMod val="75000"/>
                            </a:schemeClr>
                          </a:solidFill>
                          <a:effectLst/>
                        </a:rPr>
                        <a:t>Expensive enterprise edition ($14,256 for a per-core license)</a:t>
                      </a:r>
                    </a:p>
                    <a:p>
                      <a:pPr algn="l">
                        <a:lnSpc>
                          <a:spcPct val="150000"/>
                        </a:lnSpc>
                        <a:buFont typeface="Arial" panose="020B0604020202020204" pitchFamily="34" charset="0"/>
                        <a:buChar char="•"/>
                      </a:pPr>
                      <a:r>
                        <a:rPr lang="en-US" sz="1600" b="0" dirty="0">
                          <a:solidFill>
                            <a:schemeClr val="accent6">
                              <a:lumMod val="75000"/>
                            </a:schemeClr>
                          </a:solidFill>
                          <a:effectLst/>
                        </a:rPr>
                        <a:t>Difficult licensing process that’s always changing</a:t>
                      </a:r>
                    </a:p>
                  </a:txBody>
                  <a:tcPr marL="113081" marR="113081" marT="56540" marB="5654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r>
              <a:tr h="1849999">
                <a:tc>
                  <a:txBody>
                    <a:bodyPr/>
                    <a:lstStyle/>
                    <a:p>
                      <a:pPr algn="l" fontAlgn="ctr"/>
                      <a:r>
                        <a:rPr lang="fr-FR" sz="1800" b="1" dirty="0" err="1">
                          <a:solidFill>
                            <a:srgbClr val="FFC000"/>
                          </a:solidFill>
                          <a:effectLst/>
                        </a:rPr>
                        <a:t>Database</a:t>
                      </a:r>
                      <a:r>
                        <a:rPr lang="fr-FR" sz="1800" b="1" dirty="0">
                          <a:solidFill>
                            <a:srgbClr val="FFC000"/>
                          </a:solidFill>
                          <a:effectLst/>
                        </a:rPr>
                        <a:t> </a:t>
                      </a:r>
                      <a:r>
                        <a:rPr lang="fr-FR" sz="1800" b="1" dirty="0" err="1" smtClean="0">
                          <a:solidFill>
                            <a:srgbClr val="FFC000"/>
                          </a:solidFill>
                          <a:effectLst/>
                        </a:rPr>
                        <a:t>specialist</a:t>
                      </a:r>
                      <a:endParaRPr lang="fr-FR" sz="1800" b="0" dirty="0">
                        <a:solidFill>
                          <a:srgbClr val="FFC000"/>
                        </a:solidFill>
                        <a:effectLst/>
                      </a:endParaRPr>
                    </a:p>
                  </a:txBody>
                  <a:tcPr marL="113081" marR="113081" marT="56540" marB="5654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a:noFill/>
                    </a:lnB>
                    <a:solidFill>
                      <a:srgbClr val="F8F8F8"/>
                    </a:solidFill>
                  </a:tcPr>
                </a:tc>
                <a:tc>
                  <a:txBody>
                    <a:bodyPr/>
                    <a:lstStyle/>
                    <a:p>
                      <a:pPr algn="l">
                        <a:lnSpc>
                          <a:spcPct val="150000"/>
                        </a:lnSpc>
                        <a:buFont typeface="Arial" panose="020B0604020202020204" pitchFamily="34" charset="0"/>
                        <a:buChar char="•"/>
                      </a:pPr>
                      <a:r>
                        <a:rPr lang="en-US" sz="1600" b="0" dirty="0">
                          <a:solidFill>
                            <a:srgbClr val="00B050"/>
                          </a:solidFill>
                          <a:effectLst/>
                        </a:rPr>
                        <a:t>Career opportunities</a:t>
                      </a:r>
                    </a:p>
                    <a:p>
                      <a:pPr algn="l">
                        <a:lnSpc>
                          <a:spcPct val="150000"/>
                        </a:lnSpc>
                        <a:buFont typeface="Arial" panose="020B0604020202020204" pitchFamily="34" charset="0"/>
                        <a:buChar char="•"/>
                      </a:pPr>
                      <a:r>
                        <a:rPr lang="en-US" sz="1600" b="0" dirty="0">
                          <a:solidFill>
                            <a:schemeClr val="accent6">
                              <a:lumMod val="75000"/>
                            </a:schemeClr>
                          </a:solidFill>
                          <a:effectLst/>
                        </a:rPr>
                        <a:t>Free developer edition (with all enterprise features)</a:t>
                      </a:r>
                    </a:p>
                    <a:p>
                      <a:pPr algn="l">
                        <a:lnSpc>
                          <a:spcPct val="150000"/>
                        </a:lnSpc>
                        <a:buFont typeface="Arial" panose="020B0604020202020204" pitchFamily="34" charset="0"/>
                        <a:buChar char="•"/>
                      </a:pPr>
                      <a:r>
                        <a:rPr lang="en-US" sz="1600" b="0" dirty="0">
                          <a:solidFill>
                            <a:srgbClr val="00B050"/>
                          </a:solidFill>
                          <a:effectLst/>
                        </a:rPr>
                        <a:t>Thriving online community</a:t>
                      </a:r>
                    </a:p>
                    <a:p>
                      <a:pPr algn="l">
                        <a:lnSpc>
                          <a:spcPct val="150000"/>
                        </a:lnSpc>
                        <a:buFont typeface="Arial" panose="020B0604020202020204" pitchFamily="34" charset="0"/>
                        <a:buChar char="•"/>
                      </a:pPr>
                      <a:r>
                        <a:rPr lang="en-US" sz="1600" b="0" dirty="0">
                          <a:solidFill>
                            <a:schemeClr val="accent6">
                              <a:lumMod val="75000"/>
                            </a:schemeClr>
                          </a:solidFill>
                          <a:effectLst/>
                        </a:rPr>
                        <a:t>Plenty of online documentation</a:t>
                      </a:r>
                    </a:p>
                  </a:txBody>
                  <a:tcPr marL="113081" marR="113081" marT="56540" marB="5654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a:noFill/>
                    </a:lnB>
                    <a:solidFill>
                      <a:srgbClr val="F8F8F8"/>
                    </a:solidFill>
                  </a:tcPr>
                </a:tc>
                <a:tc>
                  <a:txBody>
                    <a:bodyPr/>
                    <a:lstStyle/>
                    <a:p>
                      <a:pPr algn="l">
                        <a:lnSpc>
                          <a:spcPct val="150000"/>
                        </a:lnSpc>
                        <a:buFont typeface="Arial" panose="020B0604020202020204" pitchFamily="34" charset="0"/>
                        <a:buChar char="•"/>
                      </a:pPr>
                      <a:r>
                        <a:rPr lang="en-US" sz="1600" b="0" dirty="0">
                          <a:solidFill>
                            <a:srgbClr val="002060"/>
                          </a:solidFill>
                          <a:effectLst/>
                        </a:rPr>
                        <a:t>Complex performance tuning features</a:t>
                      </a:r>
                    </a:p>
                    <a:p>
                      <a:pPr algn="l">
                        <a:lnSpc>
                          <a:spcPct val="150000"/>
                        </a:lnSpc>
                        <a:buFont typeface="Arial" panose="020B0604020202020204" pitchFamily="34" charset="0"/>
                        <a:buChar char="•"/>
                      </a:pPr>
                      <a:r>
                        <a:rPr lang="en-US" sz="1600" b="0" dirty="0">
                          <a:solidFill>
                            <a:schemeClr val="accent6">
                              <a:lumMod val="75000"/>
                            </a:schemeClr>
                          </a:solidFill>
                          <a:effectLst/>
                        </a:rPr>
                        <a:t>No native support for source control</a:t>
                      </a:r>
                    </a:p>
                  </a:txBody>
                  <a:tcPr marL="113081" marR="113081" marT="56540" marB="5654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a:noFill/>
                    </a:lnB>
                    <a:solidFill>
                      <a:srgbClr val="F8F8F8"/>
                    </a:solidFill>
                  </a:tcPr>
                </a:tc>
              </a:tr>
            </a:tbl>
          </a:graphicData>
        </a:graphic>
      </p:graphicFrame>
      <p:pic>
        <p:nvPicPr>
          <p:cNvPr id="8" name="sql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10918" y="1262201"/>
            <a:ext cx="609600" cy="609600"/>
          </a:xfrm>
          <a:prstGeom prst="rect">
            <a:avLst/>
          </a:prstGeom>
        </p:spPr>
      </p:pic>
    </p:spTree>
    <p:extLst>
      <p:ext uri="{BB962C8B-B14F-4D97-AF65-F5344CB8AC3E}">
        <p14:creationId xmlns:p14="http://schemas.microsoft.com/office/powerpoint/2010/main" val="41870176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81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888425-2F50-4608-A74C-052CD9F68EC2}"/>
              </a:ext>
            </a:extLst>
          </p:cNvPr>
          <p:cNvSpPr>
            <a:spLocks noGrp="1"/>
          </p:cNvSpPr>
          <p:nvPr>
            <p:ph type="title"/>
          </p:nvPr>
        </p:nvSpPr>
        <p:spPr/>
        <p:txBody>
          <a:bodyPr/>
          <a:lstStyle/>
          <a:p>
            <a:pPr algn="l"/>
            <a:r>
              <a:rPr lang="en-US" sz="3600" dirty="0" smtClean="0">
                <a:solidFill>
                  <a:srgbClr val="7030A0"/>
                </a:solidFill>
              </a:rPr>
              <a:t>MYSQL</a:t>
            </a:r>
            <a:endParaRPr lang="en-US" dirty="0"/>
          </a:p>
        </p:txBody>
      </p:sp>
      <p:pic>
        <p:nvPicPr>
          <p:cNvPr id="7" name="Espace réservé pour une image  6"/>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7553" r="17553"/>
          <a:stretch>
            <a:fillRect/>
          </a:stretch>
        </p:blipFill>
        <p:spPr/>
      </p:pic>
      <p:sp>
        <p:nvSpPr>
          <p:cNvPr id="9" name="Title 1"/>
          <p:cNvSpPr txBox="1">
            <a:spLocks/>
          </p:cNvSpPr>
          <p:nvPr/>
        </p:nvSpPr>
        <p:spPr>
          <a:xfrm>
            <a:off x="2441918" y="464350"/>
            <a:ext cx="7644618" cy="3488672"/>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300" b="1" kern="1200" cap="all" baseline="0">
                <a:solidFill>
                  <a:schemeClr val="tx1"/>
                </a:solidFill>
                <a:latin typeface="+mn-lt"/>
                <a:ea typeface="+mj-ea"/>
                <a:cs typeface="+mj-cs"/>
              </a:defRPr>
            </a:lvl1pPr>
          </a:lstStyle>
          <a:p>
            <a:pPr marL="457200" indent="-457200" algn="l">
              <a:buFont typeface="Arial" panose="020B0604020202020204" pitchFamily="34" charset="0"/>
              <a:buChar char="•"/>
            </a:pPr>
            <a:r>
              <a:rPr lang="en-US" dirty="0" smtClean="0">
                <a:solidFill>
                  <a:srgbClr val="92D050"/>
                </a:solidFill>
              </a:rPr>
              <a:t>What is</a:t>
            </a:r>
            <a:r>
              <a:rPr lang="en-US" dirty="0" smtClean="0"/>
              <a:t> </a:t>
            </a:r>
            <a:r>
              <a:rPr lang="en-US" dirty="0" smtClean="0">
                <a:solidFill>
                  <a:srgbClr val="0070C0"/>
                </a:solidFill>
              </a:rPr>
              <a:t>MYSQL ?</a:t>
            </a:r>
          </a:p>
          <a:p>
            <a:pPr marL="457200" indent="-457200" algn="l">
              <a:buFont typeface="Arial" panose="020B0604020202020204" pitchFamily="34" charset="0"/>
              <a:buChar char="•"/>
            </a:pPr>
            <a:r>
              <a:rPr lang="en-US" dirty="0" smtClean="0">
                <a:solidFill>
                  <a:srgbClr val="92D050"/>
                </a:solidFill>
              </a:rPr>
              <a:t>Why is</a:t>
            </a:r>
            <a:r>
              <a:rPr lang="en-US" dirty="0" smtClean="0">
                <a:solidFill>
                  <a:srgbClr val="0070C0"/>
                </a:solidFill>
              </a:rPr>
              <a:t> it so Famous?</a:t>
            </a:r>
          </a:p>
          <a:p>
            <a:pPr marL="457200" indent="-457200" algn="l">
              <a:buFont typeface="Arial" panose="020B0604020202020204" pitchFamily="34" charset="0"/>
              <a:buChar char="•"/>
            </a:pPr>
            <a:r>
              <a:rPr lang="en-US" dirty="0" smtClean="0">
                <a:solidFill>
                  <a:srgbClr val="92D050"/>
                </a:solidFill>
              </a:rPr>
              <a:t>What are</a:t>
            </a:r>
            <a:r>
              <a:rPr lang="en-US" dirty="0" smtClean="0">
                <a:solidFill>
                  <a:srgbClr val="0070C0"/>
                </a:solidFill>
              </a:rPr>
              <a:t> its major differences </a:t>
            </a:r>
          </a:p>
          <a:p>
            <a:pPr algn="l"/>
            <a:r>
              <a:rPr lang="en-US" dirty="0" smtClean="0">
                <a:solidFill>
                  <a:srgbClr val="0070C0"/>
                </a:solidFill>
              </a:rPr>
              <a:t>compared to </a:t>
            </a:r>
            <a:r>
              <a:rPr lang="en-US" dirty="0" err="1" smtClean="0">
                <a:solidFill>
                  <a:srgbClr val="0070C0"/>
                </a:solidFill>
              </a:rPr>
              <a:t>sql</a:t>
            </a:r>
            <a:r>
              <a:rPr lang="en-US" dirty="0" smtClean="0">
                <a:solidFill>
                  <a:srgbClr val="0070C0"/>
                </a:solidFill>
              </a:rPr>
              <a:t> server?</a:t>
            </a:r>
            <a:endParaRPr lang="en-US" dirty="0"/>
          </a:p>
        </p:txBody>
      </p:sp>
      <p:pic>
        <p:nvPicPr>
          <p:cNvPr id="11" name="mysq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916559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245"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4552" y="1"/>
            <a:ext cx="10586434" cy="1252912"/>
          </a:xfrm>
        </p:spPr>
        <p:txBody>
          <a:bodyPr>
            <a:normAutofit fontScale="90000"/>
          </a:bodyPr>
          <a:lstStyle/>
          <a:p>
            <a:pPr algn="l"/>
            <a:r>
              <a:rPr lang="en-US" b="1" dirty="0">
                <a:solidFill>
                  <a:srgbClr val="7030A0"/>
                </a:solidFill>
              </a:rPr>
              <a:t>Key differences between MySQL </a:t>
            </a:r>
            <a:r>
              <a:rPr lang="en-US" b="1" dirty="0" smtClean="0">
                <a:solidFill>
                  <a:srgbClr val="7030A0"/>
                </a:solidFill>
              </a:rPr>
              <a:t>&amp; </a:t>
            </a:r>
            <a:r>
              <a:rPr lang="en-US" b="1" dirty="0">
                <a:solidFill>
                  <a:srgbClr val="7030A0"/>
                </a:solidFill>
              </a:rPr>
              <a:t>SQL Server</a:t>
            </a:r>
            <a:endParaRPr lang="fr-FR" dirty="0">
              <a:solidFill>
                <a:srgbClr val="7030A0"/>
              </a:solidFill>
            </a:endParaRPr>
          </a:p>
        </p:txBody>
      </p:sp>
      <p:sp>
        <p:nvSpPr>
          <p:cNvPr id="3" name="Espace réservé du contenu 2"/>
          <p:cNvSpPr>
            <a:spLocks noGrp="1"/>
          </p:cNvSpPr>
          <p:nvPr>
            <p:ph idx="1"/>
          </p:nvPr>
        </p:nvSpPr>
        <p:spPr>
          <a:xfrm>
            <a:off x="1004552" y="1146220"/>
            <a:ext cx="11187447" cy="5473521"/>
          </a:xfrm>
        </p:spPr>
        <p:txBody>
          <a:bodyPr>
            <a:normAutofit fontScale="47500" lnSpcReduction="20000"/>
          </a:bodyPr>
          <a:lstStyle/>
          <a:p>
            <a:endParaRPr lang="en-US" b="1" dirty="0"/>
          </a:p>
          <a:p>
            <a:r>
              <a:rPr lang="en-US" b="1" dirty="0">
                <a:solidFill>
                  <a:srgbClr val="002060"/>
                </a:solidFill>
              </a:rPr>
              <a:t>Both </a:t>
            </a:r>
            <a:r>
              <a:rPr lang="en-US" sz="4200" b="1" dirty="0">
                <a:solidFill>
                  <a:srgbClr val="00B0F0"/>
                </a:solidFill>
              </a:rPr>
              <a:t>MySQL</a:t>
            </a:r>
            <a:r>
              <a:rPr lang="en-US" b="1" dirty="0">
                <a:solidFill>
                  <a:srgbClr val="002060"/>
                </a:solidFill>
              </a:rPr>
              <a:t> </a:t>
            </a:r>
            <a:r>
              <a:rPr lang="en-US" b="1" dirty="0" smtClean="0">
                <a:solidFill>
                  <a:srgbClr val="002060"/>
                </a:solidFill>
              </a:rPr>
              <a:t>and </a:t>
            </a:r>
            <a:r>
              <a:rPr lang="en-US" sz="4200" b="1" dirty="0">
                <a:solidFill>
                  <a:srgbClr val="00B0F0"/>
                </a:solidFill>
              </a:rPr>
              <a:t>SQL Server</a:t>
            </a:r>
            <a:r>
              <a:rPr lang="en-US" b="1" dirty="0">
                <a:solidFill>
                  <a:srgbClr val="002060"/>
                </a:solidFill>
              </a:rPr>
              <a:t> are popular choices in the </a:t>
            </a:r>
            <a:r>
              <a:rPr lang="en-US" b="1" dirty="0" smtClean="0">
                <a:solidFill>
                  <a:srgbClr val="002060"/>
                </a:solidFill>
              </a:rPr>
              <a:t>market.</a:t>
            </a:r>
            <a:endParaRPr lang="en-US" b="1" dirty="0">
              <a:solidFill>
                <a:srgbClr val="002060"/>
              </a:solidFill>
            </a:endParaRPr>
          </a:p>
          <a:p>
            <a:r>
              <a:rPr lang="en-US" sz="4200" b="1" dirty="0">
                <a:solidFill>
                  <a:srgbClr val="00B0F0"/>
                </a:solidFill>
              </a:rPr>
              <a:t>MySQL</a:t>
            </a:r>
            <a:r>
              <a:rPr lang="en-US" b="1" dirty="0">
                <a:solidFill>
                  <a:srgbClr val="FFFF00"/>
                </a:solidFill>
              </a:rPr>
              <a:t> is mainly used for the PHP projects or applications. </a:t>
            </a:r>
            <a:r>
              <a:rPr lang="en-US" sz="4200" b="1" dirty="0">
                <a:solidFill>
                  <a:srgbClr val="00B0F0"/>
                </a:solidFill>
              </a:rPr>
              <a:t>SQL server</a:t>
            </a:r>
            <a:r>
              <a:rPr lang="en-US" b="1" dirty="0">
                <a:solidFill>
                  <a:srgbClr val="FFFF00"/>
                </a:solidFill>
              </a:rPr>
              <a:t> is mainly used for </a:t>
            </a:r>
            <a:r>
              <a:rPr lang="en-US" b="1" dirty="0" err="1">
                <a:solidFill>
                  <a:srgbClr val="FFFF00"/>
                </a:solidFill>
              </a:rPr>
              <a:t>the.Net</a:t>
            </a:r>
            <a:r>
              <a:rPr lang="en-US" b="1" dirty="0">
                <a:solidFill>
                  <a:srgbClr val="FFFF00"/>
                </a:solidFill>
              </a:rPr>
              <a:t> applications or Windows projects.</a:t>
            </a:r>
          </a:p>
          <a:p>
            <a:r>
              <a:rPr lang="en-US" b="1" dirty="0">
                <a:solidFill>
                  <a:srgbClr val="00B050"/>
                </a:solidFill>
              </a:rPr>
              <a:t>In</a:t>
            </a:r>
            <a:r>
              <a:rPr lang="en-US" sz="4200" b="1" dirty="0">
                <a:solidFill>
                  <a:srgbClr val="00B0F0"/>
                </a:solidFill>
              </a:rPr>
              <a:t> MySQL</a:t>
            </a:r>
            <a:r>
              <a:rPr lang="en-US" b="1" dirty="0">
                <a:solidFill>
                  <a:srgbClr val="00B050"/>
                </a:solidFill>
              </a:rPr>
              <a:t>, there are multiple storage engines which give developers more flexibility to use the engine for the tables based on the performance. One of the popular storage engines is </a:t>
            </a:r>
            <a:r>
              <a:rPr lang="en-US" b="1" dirty="0" err="1">
                <a:solidFill>
                  <a:srgbClr val="00B050"/>
                </a:solidFill>
              </a:rPr>
              <a:t>InnoDB</a:t>
            </a:r>
            <a:r>
              <a:rPr lang="en-US" b="1" dirty="0">
                <a:solidFill>
                  <a:srgbClr val="00B050"/>
                </a:solidFill>
              </a:rPr>
              <a:t>. </a:t>
            </a:r>
            <a:r>
              <a:rPr lang="en-US" sz="4200" b="1" dirty="0">
                <a:solidFill>
                  <a:srgbClr val="00B0F0"/>
                </a:solidFill>
              </a:rPr>
              <a:t>SQL server</a:t>
            </a:r>
            <a:r>
              <a:rPr lang="en-US" b="1" dirty="0">
                <a:solidFill>
                  <a:srgbClr val="00B050"/>
                </a:solidFill>
              </a:rPr>
              <a:t> can use only one or having a single storage engine.</a:t>
            </a:r>
          </a:p>
          <a:p>
            <a:r>
              <a:rPr lang="en-US" b="1" dirty="0">
                <a:solidFill>
                  <a:srgbClr val="2404AC"/>
                </a:solidFill>
              </a:rPr>
              <a:t>In </a:t>
            </a:r>
            <a:r>
              <a:rPr lang="en-US" sz="4200" b="1" dirty="0">
                <a:solidFill>
                  <a:srgbClr val="00B0F0"/>
                </a:solidFill>
              </a:rPr>
              <a:t>MySQL</a:t>
            </a:r>
            <a:r>
              <a:rPr lang="en-US" b="1" dirty="0">
                <a:solidFill>
                  <a:srgbClr val="2404AC"/>
                </a:solidFill>
              </a:rPr>
              <a:t>, once the query has been executed, it cannot be canceled in mid-way. In </a:t>
            </a:r>
            <a:r>
              <a:rPr lang="en-US" sz="4200" b="1" dirty="0">
                <a:solidFill>
                  <a:srgbClr val="00B0F0"/>
                </a:solidFill>
              </a:rPr>
              <a:t>SQL server</a:t>
            </a:r>
            <a:r>
              <a:rPr lang="en-US" b="1" dirty="0">
                <a:solidFill>
                  <a:srgbClr val="2404AC"/>
                </a:solidFill>
              </a:rPr>
              <a:t>, the query can be canceled in mid-way after the execution.</a:t>
            </a:r>
          </a:p>
          <a:p>
            <a:r>
              <a:rPr lang="en-US" sz="4200" b="1" dirty="0">
                <a:solidFill>
                  <a:srgbClr val="00B0F0"/>
                </a:solidFill>
              </a:rPr>
              <a:t>MySQL</a:t>
            </a:r>
            <a:r>
              <a:rPr lang="en-US" b="1" dirty="0"/>
              <a:t> does not have any tool which provides security. </a:t>
            </a:r>
            <a:r>
              <a:rPr lang="en-US" sz="4200" b="1" dirty="0">
                <a:solidFill>
                  <a:srgbClr val="00B0F0"/>
                </a:solidFill>
              </a:rPr>
              <a:t>SQL Server</a:t>
            </a:r>
            <a:r>
              <a:rPr lang="en-US" b="1" dirty="0"/>
              <a:t> has a security tool which ensures the data security etc. that is MS baseline security analyzer tool.</a:t>
            </a:r>
          </a:p>
          <a:p>
            <a:r>
              <a:rPr lang="en-US" sz="4200" b="1" dirty="0">
                <a:solidFill>
                  <a:srgbClr val="00B0F0"/>
                </a:solidFill>
              </a:rPr>
              <a:t>MySQL</a:t>
            </a:r>
            <a:r>
              <a:rPr lang="en-US" b="1" dirty="0">
                <a:solidFill>
                  <a:srgbClr val="00B050"/>
                </a:solidFill>
              </a:rPr>
              <a:t> is free of cost and free to use. </a:t>
            </a:r>
            <a:r>
              <a:rPr lang="en-US" sz="4200" b="1" dirty="0">
                <a:solidFill>
                  <a:srgbClr val="00B0F0"/>
                </a:solidFill>
              </a:rPr>
              <a:t>SQL server</a:t>
            </a:r>
            <a:r>
              <a:rPr lang="en-US" b="1" dirty="0">
                <a:solidFill>
                  <a:srgbClr val="00B050"/>
                </a:solidFill>
              </a:rPr>
              <a:t> is licensed and need to purchase licenses to use and run multiple databases. It is really costly to buy multiple licenses.</a:t>
            </a:r>
          </a:p>
          <a:p>
            <a:r>
              <a:rPr lang="en-US" b="1" dirty="0">
                <a:solidFill>
                  <a:srgbClr val="2404AC"/>
                </a:solidFill>
              </a:rPr>
              <a:t>For </a:t>
            </a:r>
            <a:r>
              <a:rPr lang="en-US" sz="4200" b="1" dirty="0">
                <a:solidFill>
                  <a:srgbClr val="00B0F0"/>
                </a:solidFill>
              </a:rPr>
              <a:t>MySQL</a:t>
            </a:r>
            <a:r>
              <a:rPr lang="en-US" b="1" dirty="0">
                <a:solidFill>
                  <a:srgbClr val="2404AC"/>
                </a:solidFill>
              </a:rPr>
              <a:t>, it is required to pay for getting support or assistance. </a:t>
            </a:r>
            <a:r>
              <a:rPr lang="en-US" sz="4200" b="1" dirty="0">
                <a:solidFill>
                  <a:srgbClr val="00B0F0"/>
                </a:solidFill>
              </a:rPr>
              <a:t>SQL server </a:t>
            </a:r>
            <a:r>
              <a:rPr lang="en-US" b="1" dirty="0">
                <a:solidFill>
                  <a:srgbClr val="2404AC"/>
                </a:solidFill>
              </a:rPr>
              <a:t>has wider community support or online forums. Microsoft support is also paid for providing support to the</a:t>
            </a:r>
            <a:r>
              <a:rPr lang="en-US" sz="4200" b="1" dirty="0">
                <a:solidFill>
                  <a:srgbClr val="2404AC"/>
                </a:solidFill>
              </a:rPr>
              <a:t> </a:t>
            </a:r>
            <a:r>
              <a:rPr lang="en-US" sz="4200" b="1" dirty="0" err="1">
                <a:solidFill>
                  <a:srgbClr val="00B0F0"/>
                </a:solidFill>
              </a:rPr>
              <a:t>bSQL</a:t>
            </a:r>
            <a:r>
              <a:rPr lang="en-US" b="1" dirty="0">
                <a:solidFill>
                  <a:srgbClr val="2404AC"/>
                </a:solidFill>
              </a:rPr>
              <a:t> server.</a:t>
            </a:r>
          </a:p>
          <a:p>
            <a:r>
              <a:rPr lang="en-US" b="1" dirty="0">
                <a:solidFill>
                  <a:srgbClr val="FFFF00"/>
                </a:solidFill>
              </a:rPr>
              <a:t>If </a:t>
            </a:r>
            <a:r>
              <a:rPr lang="en-US" sz="4200" b="1" dirty="0">
                <a:solidFill>
                  <a:srgbClr val="00B0F0"/>
                </a:solidFill>
              </a:rPr>
              <a:t>MySQL</a:t>
            </a:r>
            <a:r>
              <a:rPr lang="en-US" b="1" dirty="0">
                <a:solidFill>
                  <a:srgbClr val="FFFF00"/>
                </a:solidFill>
              </a:rPr>
              <a:t> used </a:t>
            </a:r>
            <a:r>
              <a:rPr lang="en-US" b="1" dirty="0" err="1">
                <a:solidFill>
                  <a:srgbClr val="FFFF00"/>
                </a:solidFill>
              </a:rPr>
              <a:t>with.Net</a:t>
            </a:r>
            <a:r>
              <a:rPr lang="en-US" b="1" dirty="0">
                <a:solidFill>
                  <a:srgbClr val="FFFF00"/>
                </a:solidFill>
              </a:rPr>
              <a:t>, then third party tools are required to download for getting started. If the </a:t>
            </a:r>
            <a:r>
              <a:rPr lang="en-US" sz="4200" b="1" dirty="0">
                <a:solidFill>
                  <a:srgbClr val="00B0F0"/>
                </a:solidFill>
              </a:rPr>
              <a:t>SQL server </a:t>
            </a:r>
            <a:r>
              <a:rPr lang="en-US" b="1" dirty="0">
                <a:solidFill>
                  <a:srgbClr val="FFFF00"/>
                </a:solidFill>
              </a:rPr>
              <a:t>is used </a:t>
            </a:r>
            <a:r>
              <a:rPr lang="en-US" b="1" dirty="0" err="1">
                <a:solidFill>
                  <a:srgbClr val="FFFF00"/>
                </a:solidFill>
              </a:rPr>
              <a:t>with.Net</a:t>
            </a:r>
            <a:r>
              <a:rPr lang="en-US" b="1" dirty="0">
                <a:solidFill>
                  <a:srgbClr val="FFFF00"/>
                </a:solidFill>
              </a:rPr>
              <a:t>, inbuilt framework classes provide the compatibility and can be started with LINQ queries as well.</a:t>
            </a:r>
          </a:p>
          <a:p>
            <a:r>
              <a:rPr lang="en-US" sz="4200" b="1" dirty="0">
                <a:solidFill>
                  <a:srgbClr val="00B0F0"/>
                </a:solidFill>
              </a:rPr>
              <a:t>MySQL </a:t>
            </a:r>
            <a:r>
              <a:rPr lang="en-US" b="1" dirty="0"/>
              <a:t>uses the Enterprise manager as IDE tool. </a:t>
            </a:r>
            <a:r>
              <a:rPr lang="en-US" sz="4200" b="1" dirty="0">
                <a:solidFill>
                  <a:srgbClr val="00B0F0"/>
                </a:solidFill>
              </a:rPr>
              <a:t>SQL server </a:t>
            </a:r>
            <a:r>
              <a:rPr lang="en-US" b="1" dirty="0"/>
              <a:t>uses the management studio as IDE for developing the queries.</a:t>
            </a:r>
          </a:p>
          <a:p>
            <a:endParaRPr lang="fr-FR" dirty="0"/>
          </a:p>
        </p:txBody>
      </p:sp>
    </p:spTree>
    <p:extLst>
      <p:ext uri="{BB962C8B-B14F-4D97-AF65-F5344CB8AC3E}">
        <p14:creationId xmlns:p14="http://schemas.microsoft.com/office/powerpoint/2010/main" val="10916782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888425-2F50-4608-A74C-052CD9F68EC2}"/>
              </a:ext>
            </a:extLst>
          </p:cNvPr>
          <p:cNvSpPr>
            <a:spLocks noGrp="1"/>
          </p:cNvSpPr>
          <p:nvPr>
            <p:ph type="title"/>
          </p:nvPr>
        </p:nvSpPr>
        <p:spPr>
          <a:xfrm>
            <a:off x="1012513" y="-132103"/>
            <a:ext cx="8536744" cy="713878"/>
          </a:xfrm>
        </p:spPr>
        <p:txBody>
          <a:bodyPr/>
          <a:lstStyle/>
          <a:p>
            <a:pPr algn="ctr"/>
            <a:r>
              <a:rPr lang="en-US" dirty="0">
                <a:solidFill>
                  <a:srgbClr val="7030A0"/>
                </a:solidFill>
              </a:rPr>
              <a:t> MySQL </a:t>
            </a:r>
            <a:r>
              <a:rPr lang="en-US" dirty="0" smtClean="0">
                <a:solidFill>
                  <a:srgbClr val="7030A0"/>
                </a:solidFill>
              </a:rPr>
              <a:t>vs. </a:t>
            </a:r>
            <a:r>
              <a:rPr lang="en-US" dirty="0">
                <a:solidFill>
                  <a:srgbClr val="7030A0"/>
                </a:solidFill>
              </a:rPr>
              <a:t>SQL Server</a:t>
            </a:r>
            <a:endParaRPr lang="en-US" dirty="0"/>
          </a:p>
        </p:txBody>
      </p:sp>
      <p:sp>
        <p:nvSpPr>
          <p:cNvPr id="3" name="Date Placeholder 2">
            <a:extLst>
              <a:ext uri="{FF2B5EF4-FFF2-40B4-BE49-F238E27FC236}">
                <a16:creationId xmlns:a16="http://schemas.microsoft.com/office/drawing/2014/main" xmlns="" id="{08E05E48-BAB5-4B93-A9A2-ED88CDDE1F30}"/>
              </a:ext>
            </a:extLst>
          </p:cNvPr>
          <p:cNvSpPr>
            <a:spLocks noGrp="1"/>
          </p:cNvSpPr>
          <p:nvPr>
            <p:ph type="dt" sz="half" idx="10"/>
          </p:nvPr>
        </p:nvSpPr>
        <p:spPr/>
        <p:txBody>
          <a:bodyPr/>
          <a:lstStyle/>
          <a:p>
            <a:pPr defTabSz="685800"/>
            <a:r>
              <a:rPr lang="en-US">
                <a:solidFill>
                  <a:srgbClr val="000000"/>
                </a:solidFill>
              </a:rPr>
              <a:t>Date</a:t>
            </a:r>
          </a:p>
        </p:txBody>
      </p:sp>
      <p:sp>
        <p:nvSpPr>
          <p:cNvPr id="5" name="Slide Number Placeholder 4">
            <a:extLst>
              <a:ext uri="{FF2B5EF4-FFF2-40B4-BE49-F238E27FC236}">
                <a16:creationId xmlns:a16="http://schemas.microsoft.com/office/drawing/2014/main" xmlns="" id="{E7853B5B-17BE-4FD5-A01D-77FAC793DA72}"/>
              </a:ext>
            </a:extLst>
          </p:cNvPr>
          <p:cNvSpPr>
            <a:spLocks noGrp="1"/>
          </p:cNvSpPr>
          <p:nvPr>
            <p:ph type="sldNum" sz="quarter" idx="12"/>
          </p:nvPr>
        </p:nvSpPr>
        <p:spPr/>
        <p:txBody>
          <a:bodyPr/>
          <a:lstStyle/>
          <a:p>
            <a:pPr defTabSz="685800"/>
            <a:fld id="{1C0DB9A4-7C00-41BB-B303-4E91C20728DD}" type="slidenum">
              <a:rPr lang="en-US">
                <a:solidFill>
                  <a:prstClr val="white"/>
                </a:solidFill>
              </a:rPr>
              <a:pPr defTabSz="685800"/>
              <a:t>14</a:t>
            </a:fld>
            <a:endParaRPr lang="en-US">
              <a:solidFill>
                <a:prstClr val="white"/>
              </a:solidFill>
            </a:endParaRPr>
          </a:p>
        </p:txBody>
      </p:sp>
      <p:pic>
        <p:nvPicPr>
          <p:cNvPr id="8" name="Espace réservé du contenu 7"/>
          <p:cNvPicPr preferRelativeResize="0">
            <a:picLocks noGrp="1"/>
          </p:cNvPicPr>
          <p:nvPr>
            <p:ph idx="1"/>
          </p:nvPr>
        </p:nvPicPr>
        <p:blipFill rotWithShape="1">
          <a:blip r:embed="rId5">
            <a:extLst>
              <a:ext uri="{28A0092B-C50C-407E-A947-70E740481C1C}">
                <a14:useLocalDpi xmlns:a14="http://schemas.microsoft.com/office/drawing/2010/main" val="0"/>
              </a:ext>
            </a:extLst>
          </a:blip>
          <a:srcRect t="14712" r="464" b="42968"/>
          <a:stretch/>
        </p:blipFill>
        <p:spPr>
          <a:xfrm>
            <a:off x="142355" y="534572"/>
            <a:ext cx="4320000" cy="6120000"/>
          </a:xfrm>
        </p:spPr>
      </p:pic>
      <p:pic>
        <p:nvPicPr>
          <p:cNvPr id="9" name="Espace réservé du contenu 7"/>
          <p:cNvPicPr preferRelativeResize="0">
            <a:picLocks/>
          </p:cNvPicPr>
          <p:nvPr/>
        </p:nvPicPr>
        <p:blipFill rotWithShape="1">
          <a:blip r:embed="rId5">
            <a:extLst>
              <a:ext uri="{28A0092B-C50C-407E-A947-70E740481C1C}">
                <a14:useLocalDpi xmlns:a14="http://schemas.microsoft.com/office/drawing/2010/main" val="0"/>
              </a:ext>
            </a:extLst>
          </a:blip>
          <a:srcRect t="57329" r="464" b="1421"/>
          <a:stretch/>
        </p:blipFill>
        <p:spPr>
          <a:xfrm>
            <a:off x="5733655" y="534572"/>
            <a:ext cx="4320000" cy="6120000"/>
          </a:xfrm>
          <a:prstGeom prst="rect">
            <a:avLst/>
          </a:prstGeom>
        </p:spPr>
      </p:pic>
      <p:pic>
        <p:nvPicPr>
          <p:cNvPr id="10" name="battl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848665" y="2420816"/>
            <a:ext cx="609600" cy="609600"/>
          </a:xfrm>
          <a:prstGeom prst="rect">
            <a:avLst/>
          </a:prstGeom>
        </p:spPr>
      </p:pic>
    </p:spTree>
    <p:extLst>
      <p:ext uri="{BB962C8B-B14F-4D97-AF65-F5344CB8AC3E}">
        <p14:creationId xmlns:p14="http://schemas.microsoft.com/office/powerpoint/2010/main" val="32985038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2"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6571" y="0"/>
            <a:ext cx="10884808" cy="1151965"/>
          </a:xfrm>
        </p:spPr>
        <p:txBody>
          <a:bodyPr>
            <a:normAutofit/>
          </a:bodyPr>
          <a:lstStyle/>
          <a:p>
            <a:pPr algn="ctr"/>
            <a:r>
              <a:rPr lang="fr-FR" dirty="0" err="1" smtClean="0"/>
              <a:t>Advantages</a:t>
            </a:r>
            <a:r>
              <a:rPr lang="fr-FR" dirty="0" smtClean="0"/>
              <a:t> &amp; Drawbacks of MySQL</a:t>
            </a:r>
            <a:endParaRPr lang="fr-FR" dirty="0"/>
          </a:p>
        </p:txBody>
      </p:sp>
      <p:graphicFrame>
        <p:nvGraphicFramePr>
          <p:cNvPr id="5" name="Espace réservé du contenu 4"/>
          <p:cNvGraphicFramePr>
            <a:graphicFrameLocks noGrp="1"/>
          </p:cNvGraphicFramePr>
          <p:nvPr>
            <p:ph sz="quarter" idx="13"/>
            <p:extLst>
              <p:ext uri="{D42A27DB-BD31-4B8C-83A1-F6EECF244321}">
                <p14:modId xmlns:p14="http://schemas.microsoft.com/office/powerpoint/2010/main" val="887742165"/>
              </p:ext>
            </p:extLst>
          </p:nvPr>
        </p:nvGraphicFramePr>
        <p:xfrm>
          <a:off x="195943" y="1151965"/>
          <a:ext cx="11247120" cy="5129349"/>
        </p:xfrm>
        <a:graphic>
          <a:graphicData uri="http://schemas.openxmlformats.org/drawingml/2006/table">
            <a:tbl>
              <a:tblPr firstRow="1" bandRow="1">
                <a:tableStyleId>{5C22544A-7EE6-4342-B048-85BDC9FD1C3A}</a:tableStyleId>
              </a:tblPr>
              <a:tblGrid>
                <a:gridCol w="5623560"/>
                <a:gridCol w="5623560"/>
              </a:tblGrid>
              <a:tr h="404949">
                <a:tc>
                  <a:txBody>
                    <a:bodyPr/>
                    <a:lstStyle/>
                    <a:p>
                      <a:pPr algn="ctr"/>
                      <a:r>
                        <a:rPr lang="fr-FR" sz="1400" dirty="0" err="1" smtClean="0">
                          <a:latin typeface="Arial" panose="020B0604020202020204" pitchFamily="34" charset="0"/>
                          <a:cs typeface="Arial" panose="020B0604020202020204" pitchFamily="34" charset="0"/>
                        </a:rPr>
                        <a:t>Advantages</a:t>
                      </a:r>
                      <a:endParaRPr lang="fr-FR" sz="1400" dirty="0">
                        <a:latin typeface="Arial" panose="020B0604020202020204" pitchFamily="34" charset="0"/>
                        <a:cs typeface="Arial" panose="020B0604020202020204" pitchFamily="34" charset="0"/>
                      </a:endParaRPr>
                    </a:p>
                  </a:txBody>
                  <a:tcPr/>
                </a:tc>
                <a:tc>
                  <a:txBody>
                    <a:bodyPr/>
                    <a:lstStyle/>
                    <a:p>
                      <a:pPr marL="0" algn="ctr" defTabSz="914400" rtl="0" eaLnBrk="1" latinLnBrk="0" hangingPunct="1"/>
                      <a:r>
                        <a:rPr lang="fr-FR" sz="1400" b="1" kern="1200" dirty="0" smtClean="0">
                          <a:solidFill>
                            <a:schemeClr val="lt1"/>
                          </a:solidFill>
                          <a:latin typeface="Arial" panose="020B0604020202020204" pitchFamily="34" charset="0"/>
                          <a:ea typeface="+mn-ea"/>
                          <a:cs typeface="Arial" panose="020B0604020202020204" pitchFamily="34" charset="0"/>
                        </a:rPr>
                        <a:t>Drawbacks</a:t>
                      </a:r>
                      <a:endParaRPr lang="fr-FR" sz="1400" b="1" kern="1200" dirty="0">
                        <a:solidFill>
                          <a:schemeClr val="lt1"/>
                        </a:solidFill>
                        <a:latin typeface="Arial" panose="020B0604020202020204" pitchFamily="34" charset="0"/>
                        <a:ea typeface="+mn-ea"/>
                        <a:cs typeface="Arial" panose="020B0604020202020204" pitchFamily="34" charset="0"/>
                      </a:endParaRPr>
                    </a:p>
                  </a:txBody>
                  <a:tcPr/>
                </a:tc>
              </a:tr>
              <a:tr h="1561102">
                <a:tc>
                  <a:txBody>
                    <a:bodyPr/>
                    <a:lstStyle/>
                    <a:p>
                      <a:pPr algn="l"/>
                      <a:r>
                        <a:rPr lang="en-US" sz="1400" b="1" i="0" dirty="0" smtClean="0">
                          <a:solidFill>
                            <a:srgbClr val="555555"/>
                          </a:solidFill>
                          <a:effectLst/>
                          <a:latin typeface="Arial" panose="020B0604020202020204" pitchFamily="34" charset="0"/>
                          <a:cs typeface="Arial" panose="020B0604020202020204" pitchFamily="34" charset="0"/>
                        </a:rPr>
                        <a:t>1. MySQL is not as mature as other relational database management systems.</a:t>
                      </a:r>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200" b="0" i="0" u="none" dirty="0" smtClean="0">
                          <a:solidFill>
                            <a:srgbClr val="555555"/>
                          </a:solidFill>
                          <a:effectLst/>
                          <a:latin typeface="Arial" panose="020B0604020202020204" pitchFamily="34" charset="0"/>
                          <a:cs typeface="Arial" panose="020B0604020202020204" pitchFamily="34" charset="0"/>
                        </a:rPr>
                        <a:t>MySQL did not start out as an RDBMS (relational database management system), but later changed direction to encompass more functionality. Some more mature RDBMS, like PostgreSQL, are considered more feature-rich. Close source options, like Oracle or Microsoft SQL Server, are also alternatives to consider.</a:t>
                      </a:r>
                      <a:r>
                        <a:rPr lang="en-US" sz="1400" b="0" i="0" dirty="0" smtClean="0">
                          <a:solidFill>
                            <a:srgbClr val="555555"/>
                          </a:solidFill>
                          <a:effectLst/>
                          <a:latin typeface="Arial" panose="020B0604020202020204" pitchFamily="34" charset="0"/>
                          <a:cs typeface="Arial" panose="020B0604020202020204" pitchFamily="34" charset="0"/>
                        </a:rPr>
                        <a:t/>
                      </a:r>
                      <a:br>
                        <a:rPr lang="en-US" sz="1400" b="0" i="0" dirty="0" smtClean="0">
                          <a:solidFill>
                            <a:srgbClr val="555555"/>
                          </a:solidFill>
                          <a:effectLst/>
                          <a:latin typeface="Arial" panose="020B0604020202020204" pitchFamily="34" charset="0"/>
                          <a:cs typeface="Arial" panose="020B0604020202020204" pitchFamily="34" charset="0"/>
                        </a:rPr>
                      </a:br>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400" b="1" i="0" dirty="0" smtClean="0">
                          <a:solidFill>
                            <a:srgbClr val="555555"/>
                          </a:solidFill>
                          <a:effectLst/>
                          <a:latin typeface="Arial" panose="020B0604020202020204" pitchFamily="34" charset="0"/>
                          <a:cs typeface="Arial" panose="020B0604020202020204" pitchFamily="34" charset="0"/>
                        </a:rPr>
                        <a:t>2. MySQL is open source (kind of)</a:t>
                      </a:r>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200" b="0" i="0" dirty="0" smtClean="0">
                          <a:solidFill>
                            <a:srgbClr val="555555"/>
                          </a:solidFill>
                          <a:effectLst/>
                          <a:latin typeface="Arial" panose="020B0604020202020204" pitchFamily="34" charset="0"/>
                          <a:cs typeface="Arial" panose="020B0604020202020204" pitchFamily="34" charset="0"/>
                        </a:rPr>
                        <a:t>Technically, MySQL is an open-source database, but in practice, it no longer feels like it. Under Oracle’s umbrella, MySQL now has proprietary, closed-source modules. </a:t>
                      </a:r>
                      <a:r>
                        <a:rPr lang="en-US" sz="1400" b="0" i="0" dirty="0" smtClean="0">
                          <a:solidFill>
                            <a:srgbClr val="555555"/>
                          </a:solidFill>
                          <a:effectLst/>
                          <a:latin typeface="Arial" panose="020B0604020202020204" pitchFamily="34" charset="0"/>
                          <a:cs typeface="Arial" panose="020B0604020202020204" pitchFamily="34" charset="0"/>
                        </a:rPr>
                        <a:t/>
                      </a:r>
                      <a:br>
                        <a:rPr lang="en-US" sz="1400" b="0" i="0" dirty="0" smtClean="0">
                          <a:solidFill>
                            <a:srgbClr val="555555"/>
                          </a:solidFill>
                          <a:effectLst/>
                          <a:latin typeface="Arial" panose="020B0604020202020204" pitchFamily="34" charset="0"/>
                          <a:cs typeface="Arial" panose="020B0604020202020204" pitchFamily="34" charset="0"/>
                        </a:rPr>
                      </a:br>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400" b="1" i="0" dirty="0" smtClean="0">
                          <a:solidFill>
                            <a:srgbClr val="555555"/>
                          </a:solidFill>
                          <a:effectLst/>
                          <a:latin typeface="Arial" panose="020B0604020202020204" pitchFamily="34" charset="0"/>
                          <a:cs typeface="Arial" panose="020B0604020202020204" pitchFamily="34" charset="0"/>
                        </a:rPr>
                        <a:t>3. MySQL is Oracle-owned instead of community driven</a:t>
                      </a:r>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200" b="0" i="0" dirty="0" smtClean="0">
                          <a:solidFill>
                            <a:srgbClr val="555555"/>
                          </a:solidFill>
                          <a:effectLst/>
                          <a:latin typeface="Arial" panose="020B0604020202020204" pitchFamily="34" charset="0"/>
                          <a:cs typeface="Arial" panose="020B0604020202020204" pitchFamily="34" charset="0"/>
                        </a:rPr>
                        <a:t>MySQL hasn’t changed considerably since it was acquired by Oracle.</a:t>
                      </a:r>
                    </a:p>
                    <a:p>
                      <a:pPr algn="l"/>
                      <a:r>
                        <a:rPr lang="en-US" sz="1400" b="1" i="0" dirty="0" smtClean="0">
                          <a:solidFill>
                            <a:srgbClr val="555555"/>
                          </a:solidFill>
                          <a:effectLst/>
                          <a:latin typeface="Arial" panose="020B0604020202020204" pitchFamily="34" charset="0"/>
                          <a:cs typeface="Arial" panose="020B0604020202020204" pitchFamily="34" charset="0"/>
                        </a:rPr>
                        <a:t>4. Big names are jumping ship</a:t>
                      </a:r>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200" b="0" i="0" dirty="0" smtClean="0">
                          <a:solidFill>
                            <a:srgbClr val="555555"/>
                          </a:solidFill>
                          <a:effectLst/>
                          <a:latin typeface="Arial" panose="020B0604020202020204" pitchFamily="34" charset="0"/>
                          <a:cs typeface="Arial" panose="020B0604020202020204" pitchFamily="34" charset="0"/>
                        </a:rPr>
                        <a:t>Red Hat Enterprise Linux, Fedora, Slackware Linux, </a:t>
                      </a:r>
                      <a:r>
                        <a:rPr lang="en-US" sz="1200" b="0" i="0" dirty="0" err="1" smtClean="0">
                          <a:solidFill>
                            <a:srgbClr val="555555"/>
                          </a:solidFill>
                          <a:effectLst/>
                          <a:latin typeface="Arial" panose="020B0604020202020204" pitchFamily="34" charset="0"/>
                          <a:cs typeface="Arial" panose="020B0604020202020204" pitchFamily="34" charset="0"/>
                        </a:rPr>
                        <a:t>openSUSE</a:t>
                      </a:r>
                      <a:r>
                        <a:rPr lang="en-US" sz="1200" b="0" i="0" dirty="0" smtClean="0">
                          <a:solidFill>
                            <a:srgbClr val="555555"/>
                          </a:solidFill>
                          <a:effectLst/>
                          <a:latin typeface="Arial" panose="020B0604020202020204" pitchFamily="34" charset="0"/>
                          <a:cs typeface="Arial" panose="020B0604020202020204" pitchFamily="34" charset="0"/>
                        </a:rPr>
                        <a:t>, and the Wikimedia Foundation have all migrated to </a:t>
                      </a:r>
                      <a:r>
                        <a:rPr lang="en-US" sz="1200" b="0" i="0" dirty="0" err="1" smtClean="0">
                          <a:solidFill>
                            <a:srgbClr val="555555"/>
                          </a:solidFill>
                          <a:effectLst/>
                          <a:latin typeface="Arial" panose="020B0604020202020204" pitchFamily="34" charset="0"/>
                          <a:cs typeface="Arial" panose="020B0604020202020204" pitchFamily="34" charset="0"/>
                        </a:rPr>
                        <a:t>MariaDB</a:t>
                      </a:r>
                      <a:r>
                        <a:rPr lang="en-US" sz="1200" b="0" i="0" dirty="0" smtClean="0">
                          <a:solidFill>
                            <a:srgbClr val="555555"/>
                          </a:solidFill>
                          <a:effectLst/>
                          <a:latin typeface="Arial" panose="020B0604020202020204" pitchFamily="34" charset="0"/>
                          <a:cs typeface="Arial" panose="020B0604020202020204" pitchFamily="34" charset="0"/>
                        </a:rPr>
                        <a:t>.</a:t>
                      </a:r>
                    </a:p>
                    <a:p>
                      <a:pPr algn="l"/>
                      <a:r>
                        <a:rPr lang="en-US" sz="1200" b="0" i="0" dirty="0" smtClean="0">
                          <a:solidFill>
                            <a:srgbClr val="555555"/>
                          </a:solidFill>
                          <a:effectLst/>
                          <a:latin typeface="Arial" panose="020B0604020202020204" pitchFamily="34" charset="0"/>
                          <a:cs typeface="Arial" panose="020B0604020202020204" pitchFamily="34" charset="0"/>
                        </a:rPr>
                        <a:t>That’s a pretty compelling argument to ditch MySQL.</a:t>
                      </a:r>
                    </a:p>
                    <a:p>
                      <a:pPr algn="l"/>
                      <a:endParaRPr lang="en-US" sz="1400" b="0" i="0" dirty="0" smtClean="0">
                        <a:solidFill>
                          <a:srgbClr val="555555"/>
                        </a:solidFill>
                        <a:effectLst/>
                        <a:latin typeface="Arial" panose="020B0604020202020204" pitchFamily="34" charset="0"/>
                        <a:cs typeface="Arial" panose="020B0604020202020204" pitchFamily="34" charset="0"/>
                      </a:endParaRPr>
                    </a:p>
                    <a:p>
                      <a:endParaRPr lang="fr-FR" sz="1400" dirty="0">
                        <a:latin typeface="Arial" panose="020B0604020202020204" pitchFamily="34" charset="0"/>
                        <a:cs typeface="Arial" panose="020B0604020202020204" pitchFamily="34" charset="0"/>
                      </a:endParaRPr>
                    </a:p>
                  </a:txBody>
                  <a:tcPr/>
                </a:tc>
                <a:tc>
                  <a:txBody>
                    <a:bodyPr/>
                    <a:lstStyle/>
                    <a:p>
                      <a:pPr algn="l"/>
                      <a:r>
                        <a:rPr lang="en-US" sz="1400" b="1" i="0" dirty="0" smtClean="0">
                          <a:solidFill>
                            <a:srgbClr val="555555"/>
                          </a:solidFill>
                          <a:effectLst/>
                          <a:latin typeface="Arial" panose="020B0604020202020204" pitchFamily="34" charset="0"/>
                          <a:cs typeface="Arial" panose="020B0604020202020204" pitchFamily="34" charset="0"/>
                        </a:rPr>
                        <a:t>1. There is more MySQL investment and innovation than ever before.</a:t>
                      </a:r>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200" b="0" i="0" dirty="0" smtClean="0">
                          <a:solidFill>
                            <a:srgbClr val="555555"/>
                          </a:solidFill>
                          <a:effectLst/>
                          <a:latin typeface="Arial" panose="020B0604020202020204" pitchFamily="34" charset="0"/>
                          <a:cs typeface="Arial" panose="020B0604020202020204" pitchFamily="34" charset="0"/>
                        </a:rPr>
                        <a:t>Since the acquisition, Oracle has increased the MySQL staff and given it a more mature engineering process where engineering and planning is driven from Oracle instead of people scattered across the world. MYSQL uses </a:t>
                      </a:r>
                      <a:r>
                        <a:rPr lang="en-US" sz="1200" b="0" i="0" dirty="0" err="1" smtClean="0">
                          <a:solidFill>
                            <a:srgbClr val="555555"/>
                          </a:solidFill>
                          <a:effectLst/>
                          <a:latin typeface="Arial" panose="020B0604020202020204" pitchFamily="34" charset="0"/>
                          <a:cs typeface="Arial" panose="020B0604020202020204" pitchFamily="34" charset="0"/>
                        </a:rPr>
                        <a:t>InnDB</a:t>
                      </a:r>
                      <a:r>
                        <a:rPr lang="en-US" sz="1200" b="0" i="0" dirty="0" smtClean="0">
                          <a:solidFill>
                            <a:srgbClr val="555555"/>
                          </a:solidFill>
                          <a:effectLst/>
                          <a:latin typeface="Arial" panose="020B0604020202020204" pitchFamily="34" charset="0"/>
                          <a:cs typeface="Arial" panose="020B0604020202020204" pitchFamily="34" charset="0"/>
                        </a:rPr>
                        <a:t> as its major storage engine. </a:t>
                      </a:r>
                      <a:r>
                        <a:rPr lang="en-US" sz="1200" b="0" i="0" dirty="0" err="1" smtClean="0">
                          <a:solidFill>
                            <a:srgbClr val="555555"/>
                          </a:solidFill>
                          <a:effectLst/>
                          <a:latin typeface="Arial" panose="020B0604020202020204" pitchFamily="34" charset="0"/>
                          <a:cs typeface="Arial" panose="020B0604020202020204" pitchFamily="34" charset="0"/>
                        </a:rPr>
                        <a:t>InnoDB</a:t>
                      </a:r>
                      <a:r>
                        <a:rPr lang="en-US" sz="1200" b="0" i="0" dirty="0" smtClean="0">
                          <a:solidFill>
                            <a:srgbClr val="555555"/>
                          </a:solidFill>
                          <a:effectLst/>
                          <a:latin typeface="Arial" panose="020B0604020202020204" pitchFamily="34" charset="0"/>
                          <a:cs typeface="Arial" panose="020B0604020202020204" pitchFamily="34" charset="0"/>
                        </a:rPr>
                        <a:t> is also part of the Oracle family, which makes development teams even more integrated.</a:t>
                      </a:r>
                    </a:p>
                    <a:p>
                      <a:pPr algn="l"/>
                      <a:r>
                        <a:rPr lang="en-US" sz="1200" b="0" i="0" dirty="0" smtClean="0">
                          <a:solidFill>
                            <a:srgbClr val="555555"/>
                          </a:solidFill>
                          <a:effectLst/>
                          <a:latin typeface="Arial" panose="020B0604020202020204" pitchFamily="34" charset="0"/>
                          <a:cs typeface="Arial" panose="020B0604020202020204" pitchFamily="34" charset="0"/>
                        </a:rPr>
                        <a:t>The company is also making code more modular. For example, in MySQL 5.6, they split one of the crucial locks in the MySQL Server, the </a:t>
                      </a:r>
                      <a:r>
                        <a:rPr lang="en-US" sz="1200" b="0" i="0" dirty="0" err="1" smtClean="0">
                          <a:solidFill>
                            <a:srgbClr val="555555"/>
                          </a:solidFill>
                          <a:effectLst/>
                          <a:latin typeface="Arial" panose="020B0604020202020204" pitchFamily="34" charset="0"/>
                          <a:cs typeface="Arial" panose="020B0604020202020204" pitchFamily="34" charset="0"/>
                        </a:rPr>
                        <a:t>LOCK_open</a:t>
                      </a:r>
                      <a:r>
                        <a:rPr lang="en-US" sz="1200" b="0" i="0" dirty="0" smtClean="0">
                          <a:solidFill>
                            <a:srgbClr val="555555"/>
                          </a:solidFill>
                          <a:effectLst/>
                          <a:latin typeface="Arial" panose="020B0604020202020204" pitchFamily="34" charset="0"/>
                          <a:cs typeface="Arial" panose="020B0604020202020204" pitchFamily="34" charset="0"/>
                        </a:rPr>
                        <a:t>, which could improve top performance by more than 100%.</a:t>
                      </a:r>
                    </a:p>
                    <a:p>
                      <a:pPr algn="l"/>
                      <a:r>
                        <a:rPr lang="en-US" sz="1400" b="1" i="0" dirty="0" smtClean="0">
                          <a:solidFill>
                            <a:srgbClr val="555555"/>
                          </a:solidFill>
                          <a:effectLst/>
                          <a:latin typeface="Arial" panose="020B0604020202020204" pitchFamily="34" charset="0"/>
                          <a:cs typeface="Arial" panose="020B0604020202020204" pitchFamily="34" charset="0"/>
                        </a:rPr>
                        <a:t>2. MySQL products remain solid.</a:t>
                      </a:r>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200" b="0" i="0" dirty="0" smtClean="0">
                          <a:solidFill>
                            <a:srgbClr val="555555"/>
                          </a:solidFill>
                          <a:effectLst/>
                          <a:latin typeface="Arial" panose="020B0604020202020204" pitchFamily="34" charset="0"/>
                          <a:cs typeface="Arial" panose="020B0604020202020204" pitchFamily="34" charset="0"/>
                        </a:rPr>
                        <a:t>Open-source advocates complain that new code in MySQL 5.5 doesn’t have test cases and that some of the enterprise features in version 5.5 are closed source. Still, MySQL 5.6 was well-received as a solid, well-performing product with a number of new features. One of the most notable changes? Going from 4 CPU threads to 64 CPU threads, which nearly tripled the number of concurrent connections from prior versions. Oracle also spent two years releasing Development Milestone Releases (DMR) to the MySQL Community for testing and feedback.</a:t>
                      </a:r>
                    </a:p>
                    <a:p>
                      <a:pPr algn="l"/>
                      <a:r>
                        <a:rPr lang="en-US" sz="1400" b="1" i="0" dirty="0" smtClean="0">
                          <a:solidFill>
                            <a:srgbClr val="555555"/>
                          </a:solidFill>
                          <a:effectLst/>
                          <a:latin typeface="Arial" panose="020B0604020202020204" pitchFamily="34" charset="0"/>
                          <a:cs typeface="Arial" panose="020B0604020202020204" pitchFamily="34" charset="0"/>
                        </a:rPr>
                        <a:t>3. MySQL is designed with a focus on the Web, Cloud and Big Data</a:t>
                      </a:r>
                      <a:endParaRPr lang="en-US" sz="1400" b="0" i="0" dirty="0" smtClean="0">
                        <a:solidFill>
                          <a:srgbClr val="555555"/>
                        </a:solidFill>
                        <a:effectLst/>
                        <a:latin typeface="Arial" panose="020B0604020202020204" pitchFamily="34" charset="0"/>
                        <a:cs typeface="Arial" panose="020B0604020202020204" pitchFamily="34" charset="0"/>
                      </a:endParaRPr>
                    </a:p>
                    <a:p>
                      <a:pPr algn="l"/>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400" b="1" i="0" dirty="0" smtClean="0">
                          <a:solidFill>
                            <a:srgbClr val="555555"/>
                          </a:solidFill>
                          <a:effectLst/>
                          <a:latin typeface="Arial" panose="020B0604020202020204" pitchFamily="34" charset="0"/>
                          <a:cs typeface="Arial" panose="020B0604020202020204" pitchFamily="34" charset="0"/>
                        </a:rPr>
                        <a:t>4. There are more MySQL projects than before.</a:t>
                      </a:r>
                      <a:endParaRPr lang="en-US" sz="1400" b="0" i="0" dirty="0" smtClean="0">
                        <a:solidFill>
                          <a:srgbClr val="555555"/>
                        </a:solidFill>
                        <a:effectLst/>
                        <a:latin typeface="Arial" panose="020B0604020202020204" pitchFamily="34" charset="0"/>
                        <a:cs typeface="Arial" panose="020B0604020202020204" pitchFamily="34" charset="0"/>
                      </a:endParaRPr>
                    </a:p>
                    <a:p>
                      <a:pPr algn="l"/>
                      <a:r>
                        <a:rPr lang="en-US" sz="1400" b="0" i="0" dirty="0" smtClean="0">
                          <a:solidFill>
                            <a:srgbClr val="555555"/>
                          </a:solidFill>
                          <a:effectLst/>
                          <a:latin typeface="Arial" panose="020B0604020202020204" pitchFamily="34" charset="0"/>
                          <a:cs typeface="Arial" panose="020B0604020202020204" pitchFamily="34" charset="0"/>
                        </a:rPr>
                        <a:t>.</a:t>
                      </a:r>
                      <a:endParaRPr lang="fr-FR" sz="1400" dirty="0">
                        <a:latin typeface="Arial" panose="020B0604020202020204" pitchFamily="34" charset="0"/>
                        <a:cs typeface="Arial" panose="020B0604020202020204" pitchFamily="34" charset="0"/>
                      </a:endParaRPr>
                    </a:p>
                  </a:txBody>
                  <a:tcPr/>
                </a:tc>
              </a:tr>
            </a:tbl>
          </a:graphicData>
        </a:graphic>
      </p:graphicFrame>
      <p:pic>
        <p:nvPicPr>
          <p:cNvPr id="6" name="sumup">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44505" y="847165"/>
            <a:ext cx="609600" cy="609600"/>
          </a:xfrm>
          <a:prstGeom prst="rect">
            <a:avLst/>
          </a:prstGeom>
        </p:spPr>
      </p:pic>
    </p:spTree>
    <p:extLst>
      <p:ext uri="{BB962C8B-B14F-4D97-AF65-F5344CB8AC3E}">
        <p14:creationId xmlns:p14="http://schemas.microsoft.com/office/powerpoint/2010/main" val="38251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afterEffect">
                                  <p:stCondLst>
                                    <p:cond delay="0"/>
                                  </p:stCondLst>
                                  <p:childTnLst>
                                    <p:cmd type="call" cmd="playFrom(0.0)">
                                      <p:cBhvr>
                                        <p:cTn id="14" dur="239066" fill="hold"/>
                                        <p:tgtEl>
                                          <p:spTgt spid="6"/>
                                        </p:tgtEl>
                                      </p:cBhvr>
                                    </p:cmd>
                                  </p:childTnLst>
                                </p:cTn>
                              </p:par>
                            </p:childTnLst>
                          </p:cTn>
                        </p:par>
                      </p:childTnLst>
                    </p:cTn>
                  </p:par>
                </p:childTnLst>
              </p:cTn>
              <p:nextCondLst>
                <p:cond evt="onClick" delay="0">
                  <p:tgtEl>
                    <p:spTgt spid="6"/>
                  </p:tgtEl>
                </p:cond>
              </p:nextCondLst>
            </p:seq>
            <p:audio>
              <p:cMediaNode vol="80000">
                <p:cTn id="15"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457200" indent="-457200"/>
            <a:r>
              <a:rPr lang="en-US" dirty="0">
                <a:solidFill>
                  <a:srgbClr val="92D050"/>
                </a:solidFill>
              </a:rPr>
              <a:t>What is</a:t>
            </a:r>
            <a:r>
              <a:rPr lang="en-US" dirty="0"/>
              <a:t> </a:t>
            </a:r>
            <a:r>
              <a:rPr lang="en-US" dirty="0" smtClean="0">
                <a:solidFill>
                  <a:srgbClr val="0070C0"/>
                </a:solidFill>
              </a:rPr>
              <a:t>PostgreSQL </a:t>
            </a:r>
            <a:r>
              <a:rPr lang="en-US" dirty="0">
                <a:solidFill>
                  <a:srgbClr val="0070C0"/>
                </a:solidFill>
              </a:rPr>
              <a:t>?</a:t>
            </a:r>
          </a:p>
          <a:p>
            <a:pPr marL="0" indent="0">
              <a:buNone/>
            </a:pPr>
            <a:endParaRPr lang="en-US" dirty="0">
              <a:solidFill>
                <a:srgbClr val="0070C0"/>
              </a:solidFill>
            </a:endParaRPr>
          </a:p>
          <a:p>
            <a:pPr marL="457200" indent="-457200"/>
            <a:r>
              <a:rPr lang="en-US" dirty="0">
                <a:solidFill>
                  <a:srgbClr val="92D050"/>
                </a:solidFill>
              </a:rPr>
              <a:t>What are</a:t>
            </a:r>
            <a:r>
              <a:rPr lang="en-US" dirty="0">
                <a:solidFill>
                  <a:srgbClr val="0070C0"/>
                </a:solidFill>
              </a:rPr>
              <a:t> its major differences </a:t>
            </a:r>
          </a:p>
          <a:p>
            <a:pPr marL="0" indent="0">
              <a:buNone/>
            </a:pPr>
            <a:r>
              <a:rPr lang="en-US" dirty="0">
                <a:solidFill>
                  <a:srgbClr val="0070C0"/>
                </a:solidFill>
              </a:rPr>
              <a:t>compared to MYSQL </a:t>
            </a:r>
            <a:r>
              <a:rPr lang="en-US" dirty="0" smtClean="0">
                <a:solidFill>
                  <a:srgbClr val="0070C0"/>
                </a:solidFill>
              </a:rPr>
              <a:t>and SQL </a:t>
            </a:r>
            <a:r>
              <a:rPr lang="en-US" dirty="0">
                <a:solidFill>
                  <a:srgbClr val="0070C0"/>
                </a:solidFill>
              </a:rPr>
              <a:t>server?</a:t>
            </a:r>
            <a:endParaRPr lang="fr-FR" dirty="0"/>
          </a:p>
        </p:txBody>
      </p:sp>
      <p:sp>
        <p:nvSpPr>
          <p:cNvPr id="4" name="Title 1"/>
          <p:cNvSpPr txBox="1">
            <a:spLocks noGrp="1"/>
          </p:cNvSpPr>
          <p:nvPr>
            <p:ph type="title"/>
          </p:nvPr>
        </p:nvSpPr>
        <p:spPr>
          <a:prstGeom prst="rect">
            <a:avLst/>
          </a:prstGeom>
          <a:noFill/>
          <a:effectLst>
            <a:outerShdw blurRad="50800" dist="25400" dir="2700000" algn="tl" rotWithShape="0">
              <a:prstClr val="black">
                <a:alpha val="40000"/>
              </a:prstClr>
            </a:outerShdw>
          </a:effectLst>
        </p:spPr>
        <p:txBody>
          <a:bodyPr vert="horz" lIns="91440" tIns="45720" rIns="91440" bIns="45720" rtlCol="0" anchor="ctr">
            <a:normAutofit/>
          </a:bodyPr>
          <a:lstStyle>
            <a:lvl1pPr algn="r" defTabSz="1219170" rtl="0" eaLnBrk="1" latinLnBrk="0" hangingPunct="1">
              <a:spcBef>
                <a:spcPct val="0"/>
              </a:spcBef>
              <a:buNone/>
              <a:defRPr sz="4800" kern="1200">
                <a:solidFill>
                  <a:srgbClr val="FF0000"/>
                </a:solidFill>
                <a:latin typeface="+mj-lt"/>
                <a:ea typeface="+mj-ea"/>
                <a:cs typeface="+mj-cs"/>
              </a:defRPr>
            </a:lvl1pPr>
          </a:lstStyle>
          <a:p>
            <a:pPr algn="ctr"/>
            <a:r>
              <a:rPr lang="en-US" sz="5400" dirty="0" smtClean="0">
                <a:solidFill>
                  <a:srgbClr val="7030A0"/>
                </a:solidFill>
              </a:rPr>
              <a:t>PostgreSQL</a:t>
            </a:r>
            <a:endParaRPr lang="en-US" dirty="0"/>
          </a:p>
        </p:txBody>
      </p:sp>
    </p:spTree>
    <p:extLst>
      <p:ext uri="{BB962C8B-B14F-4D97-AF65-F5344CB8AC3E}">
        <p14:creationId xmlns:p14="http://schemas.microsoft.com/office/powerpoint/2010/main" val="3810336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556" y="1779688"/>
            <a:ext cx="11847443" cy="4985980"/>
          </a:xfrm>
          <a:prstGeom prst="rect">
            <a:avLst/>
          </a:prstGeom>
        </p:spPr>
        <p:txBody>
          <a:bodyPr wrap="square">
            <a:spAutoFit/>
          </a:bodyPr>
          <a:lstStyle/>
          <a:p>
            <a:r>
              <a:rPr lang="fr-FR" sz="2400" dirty="0" err="1">
                <a:solidFill>
                  <a:srgbClr val="00B050"/>
                </a:solidFill>
              </a:rPr>
              <a:t>History</a:t>
            </a:r>
            <a:r>
              <a:rPr lang="fr-FR" sz="2400" dirty="0">
                <a:solidFill>
                  <a:srgbClr val="00B050"/>
                </a:solidFill>
              </a:rPr>
              <a:t> of PostgreSQL:</a:t>
            </a:r>
          </a:p>
          <a:p>
            <a:endParaRPr lang="fr-FR" dirty="0"/>
          </a:p>
          <a:p>
            <a:pPr marL="285750" indent="-285750">
              <a:buFont typeface="Arial" panose="020B0604020202020204" pitchFamily="34" charset="0"/>
              <a:buChar char="•"/>
            </a:pPr>
            <a:r>
              <a:rPr lang="fr-FR" dirty="0"/>
              <a:t>INGRES </a:t>
            </a:r>
            <a:r>
              <a:rPr lang="fr-FR" dirty="0" err="1"/>
              <a:t>was</a:t>
            </a:r>
            <a:r>
              <a:rPr lang="fr-FR" dirty="0"/>
              <a:t> developed-</a:t>
            </a:r>
            <a:r>
              <a:rPr lang="fr-FR" dirty="0">
                <a:solidFill>
                  <a:srgbClr val="00B0F0"/>
                </a:solidFill>
              </a:rPr>
              <a:t>1977</a:t>
            </a:r>
          </a:p>
          <a:p>
            <a:pPr marL="285750" indent="-285750">
              <a:buFont typeface="Arial" panose="020B0604020202020204" pitchFamily="34" charset="0"/>
              <a:buChar char="•"/>
            </a:pPr>
            <a:r>
              <a:rPr lang="fr-FR" dirty="0"/>
              <a:t>Michael </a:t>
            </a:r>
            <a:r>
              <a:rPr lang="fr-FR" dirty="0" err="1"/>
              <a:t>Stonebraker</a:t>
            </a:r>
            <a:r>
              <a:rPr lang="fr-FR" dirty="0"/>
              <a:t> and </a:t>
            </a:r>
            <a:r>
              <a:rPr lang="fr-FR" dirty="0" err="1"/>
              <a:t>his</a:t>
            </a:r>
            <a:r>
              <a:rPr lang="fr-FR" dirty="0"/>
              <a:t> </a:t>
            </a:r>
            <a:r>
              <a:rPr lang="fr-FR" dirty="0" err="1"/>
              <a:t>colleagues</a:t>
            </a:r>
            <a:r>
              <a:rPr lang="fr-FR" dirty="0"/>
              <a:t> </a:t>
            </a:r>
            <a:r>
              <a:rPr lang="fr-FR" dirty="0" err="1"/>
              <a:t>developed</a:t>
            </a:r>
            <a:r>
              <a:rPr lang="fr-FR" dirty="0"/>
              <a:t> </a:t>
            </a:r>
            <a:r>
              <a:rPr lang="fr-FR" dirty="0" err="1"/>
              <a:t>Postgres</a:t>
            </a:r>
            <a:r>
              <a:rPr lang="fr-FR" dirty="0"/>
              <a:t>- 1986</a:t>
            </a:r>
          </a:p>
          <a:p>
            <a:pPr marL="285750" indent="-285750">
              <a:buFont typeface="Arial" panose="020B0604020202020204" pitchFamily="34" charset="0"/>
              <a:buChar char="•"/>
            </a:pPr>
            <a:r>
              <a:rPr lang="fr-FR" dirty="0"/>
              <a:t>Support for real ACID and PL/</a:t>
            </a:r>
            <a:r>
              <a:rPr lang="fr-FR" dirty="0" err="1"/>
              <a:t>pgSQL</a:t>
            </a:r>
            <a:r>
              <a:rPr lang="fr-FR" dirty="0"/>
              <a:t> - 1990</a:t>
            </a:r>
          </a:p>
          <a:p>
            <a:pPr marL="285750" indent="-285750">
              <a:buFont typeface="Arial" panose="020B0604020202020204" pitchFamily="34" charset="0"/>
              <a:buChar char="•"/>
            </a:pPr>
            <a:r>
              <a:rPr lang="fr-FR" dirty="0" err="1"/>
              <a:t>Released</a:t>
            </a:r>
            <a:r>
              <a:rPr lang="fr-FR" dirty="0"/>
              <a:t> as Postgres95 in -1995</a:t>
            </a:r>
          </a:p>
          <a:p>
            <a:pPr marL="285750" indent="-285750">
              <a:buFont typeface="Arial" panose="020B0604020202020204" pitchFamily="34" charset="0"/>
              <a:buChar char="•"/>
            </a:pPr>
            <a:r>
              <a:rPr lang="fr-FR" dirty="0" err="1"/>
              <a:t>Re-released</a:t>
            </a:r>
            <a:r>
              <a:rPr lang="fr-FR" dirty="0"/>
              <a:t> Postgres95 as PostgreSQL 6.0 - </a:t>
            </a:r>
            <a:r>
              <a:rPr lang="fr-FR" dirty="0">
                <a:solidFill>
                  <a:srgbClr val="00B0F0"/>
                </a:solidFill>
              </a:rPr>
              <a:t>1996</a:t>
            </a:r>
          </a:p>
          <a:p>
            <a:pPr marL="285750" indent="-285750">
              <a:buFont typeface="Arial" panose="020B0604020202020204" pitchFamily="34" charset="0"/>
              <a:buChar char="•"/>
            </a:pPr>
            <a:r>
              <a:rPr lang="fr-FR" dirty="0"/>
              <a:t>MVCC, GUC, </a:t>
            </a:r>
            <a:r>
              <a:rPr lang="fr-FR" dirty="0" err="1"/>
              <a:t>Join</a:t>
            </a:r>
            <a:r>
              <a:rPr lang="fr-FR" dirty="0"/>
              <a:t> </a:t>
            </a:r>
            <a:r>
              <a:rPr lang="fr-FR" dirty="0" err="1"/>
              <a:t>syntax</a:t>
            </a:r>
            <a:r>
              <a:rPr lang="fr-FR" dirty="0"/>
              <a:t> </a:t>
            </a:r>
            <a:r>
              <a:rPr lang="fr-FR" dirty="0" err="1"/>
              <a:t>Controls</a:t>
            </a:r>
            <a:r>
              <a:rPr lang="fr-FR" dirty="0"/>
              <a:t> and </a:t>
            </a:r>
            <a:r>
              <a:rPr lang="fr-FR" dirty="0" err="1"/>
              <a:t>Procedural</a:t>
            </a:r>
            <a:r>
              <a:rPr lang="fr-FR" dirty="0"/>
              <a:t> </a:t>
            </a:r>
            <a:r>
              <a:rPr lang="fr-FR" dirty="0" err="1"/>
              <a:t>Language</a:t>
            </a:r>
            <a:r>
              <a:rPr lang="fr-FR" dirty="0"/>
              <a:t> Loader </a:t>
            </a:r>
            <a:r>
              <a:rPr lang="fr-FR" dirty="0" err="1"/>
              <a:t>added</a:t>
            </a:r>
            <a:r>
              <a:rPr lang="fr-FR" dirty="0"/>
              <a:t>- 1998-2001</a:t>
            </a:r>
          </a:p>
          <a:p>
            <a:pPr marL="285750" indent="-285750">
              <a:buFont typeface="Arial" panose="020B0604020202020204" pitchFamily="34" charset="0"/>
              <a:buChar char="•"/>
            </a:pPr>
            <a:r>
              <a:rPr lang="fr-FR" dirty="0"/>
              <a:t>Version 7.2 to 8.2: </a:t>
            </a:r>
            <a:r>
              <a:rPr lang="fr-FR" dirty="0" err="1"/>
              <a:t>Included</a:t>
            </a:r>
            <a:r>
              <a:rPr lang="fr-FR" dirty="0"/>
              <a:t> </a:t>
            </a:r>
            <a:r>
              <a:rPr lang="fr-FR" dirty="0" err="1"/>
              <a:t>features</a:t>
            </a:r>
            <a:r>
              <a:rPr lang="fr-FR" dirty="0"/>
              <a:t> </a:t>
            </a:r>
            <a:r>
              <a:rPr lang="fr-FR" dirty="0" err="1"/>
              <a:t>like</a:t>
            </a:r>
            <a:r>
              <a:rPr lang="fr-FR" dirty="0"/>
              <a:t> </a:t>
            </a:r>
            <a:r>
              <a:rPr lang="fr-FR" dirty="0" err="1"/>
              <a:t>Schema</a:t>
            </a:r>
            <a:r>
              <a:rPr lang="fr-FR" dirty="0"/>
              <a:t> support, </a:t>
            </a:r>
            <a:r>
              <a:rPr lang="fr-FR" dirty="0" err="1"/>
              <a:t>Nonblocking</a:t>
            </a:r>
            <a:r>
              <a:rPr lang="fr-FR" dirty="0"/>
              <a:t> VACUUM, </a:t>
            </a:r>
            <a:r>
              <a:rPr lang="fr-FR" dirty="0" err="1"/>
              <a:t>Roles</a:t>
            </a:r>
            <a:r>
              <a:rPr lang="fr-FR" dirty="0"/>
              <a:t> and </a:t>
            </a:r>
            <a:r>
              <a:rPr lang="fr-FR" dirty="0" err="1"/>
              <a:t>dblink</a:t>
            </a:r>
            <a:r>
              <a:rPr lang="fr-FR" dirty="0"/>
              <a:t> – 2002-2006</a:t>
            </a:r>
          </a:p>
          <a:p>
            <a:pPr marL="285750" indent="-285750">
              <a:buFont typeface="Arial" panose="020B0604020202020204" pitchFamily="34" charset="0"/>
              <a:buChar char="•"/>
            </a:pPr>
            <a:r>
              <a:rPr lang="fr-FR" dirty="0"/>
              <a:t>PostgreSQL 8.4 </a:t>
            </a:r>
            <a:r>
              <a:rPr lang="fr-FR" dirty="0" err="1"/>
              <a:t>released</a:t>
            </a:r>
            <a:r>
              <a:rPr lang="fr-FR" dirty="0"/>
              <a:t> in 2009</a:t>
            </a:r>
          </a:p>
          <a:p>
            <a:pPr marL="285750" indent="-285750">
              <a:buFont typeface="Arial" panose="020B0604020202020204" pitchFamily="34" charset="0"/>
              <a:buChar char="•"/>
            </a:pPr>
            <a:r>
              <a:rPr lang="fr-FR" dirty="0"/>
              <a:t>PostgreSQL 9.0 </a:t>
            </a:r>
            <a:r>
              <a:rPr lang="fr-FR" dirty="0" err="1"/>
              <a:t>released</a:t>
            </a:r>
            <a:r>
              <a:rPr lang="fr-FR" dirty="0"/>
              <a:t> in </a:t>
            </a:r>
            <a:r>
              <a:rPr lang="fr-FR" dirty="0">
                <a:solidFill>
                  <a:srgbClr val="00B0F0"/>
                </a:solidFill>
              </a:rPr>
              <a:t>2010</a:t>
            </a:r>
          </a:p>
          <a:p>
            <a:pPr marL="285750" indent="-285750">
              <a:buFont typeface="Arial" panose="020B0604020202020204" pitchFamily="34" charset="0"/>
              <a:buChar char="•"/>
            </a:pPr>
            <a:r>
              <a:rPr lang="fr-FR" dirty="0"/>
              <a:t>NYCPUG (New York City PostgreSQL User Group) joins </a:t>
            </a:r>
            <a:r>
              <a:rPr lang="fr-FR" dirty="0" err="1"/>
              <a:t>PgUS</a:t>
            </a:r>
            <a:r>
              <a:rPr lang="fr-FR" dirty="0"/>
              <a:t> (United States PostgreSQL association)- 2013</a:t>
            </a:r>
          </a:p>
          <a:p>
            <a:pPr marL="285750" indent="-285750">
              <a:buFont typeface="Arial" panose="020B0604020202020204" pitchFamily="34" charset="0"/>
              <a:buChar char="•"/>
            </a:pPr>
            <a:r>
              <a:rPr lang="fr-FR" dirty="0" err="1" smtClean="0"/>
              <a:t>PGconf</a:t>
            </a:r>
            <a:r>
              <a:rPr lang="fr-FR" dirty="0" smtClean="0"/>
              <a:t> organised-2014</a:t>
            </a:r>
            <a:br>
              <a:rPr lang="fr-FR" dirty="0" smtClean="0"/>
            </a:br>
            <a:endParaRPr lang="fr-FR" dirty="0" smtClean="0"/>
          </a:p>
          <a:p>
            <a:r>
              <a:rPr lang="fr-FR" sz="2400" dirty="0" smtClean="0">
                <a:solidFill>
                  <a:srgbClr val="00B050"/>
                </a:solidFill>
              </a:rPr>
              <a:t>Key </a:t>
            </a:r>
            <a:r>
              <a:rPr lang="fr-FR" sz="2400" dirty="0" err="1">
                <a:solidFill>
                  <a:srgbClr val="00B050"/>
                </a:solidFill>
              </a:rPr>
              <a:t>Features</a:t>
            </a:r>
            <a:r>
              <a:rPr lang="fr-FR" sz="2400" dirty="0">
                <a:solidFill>
                  <a:srgbClr val="00B050"/>
                </a:solidFill>
              </a:rPr>
              <a:t> of PostgreSQL:</a:t>
            </a:r>
          </a:p>
          <a:p>
            <a:r>
              <a:rPr lang="fr-FR" dirty="0" smtClean="0"/>
              <a:t>help </a:t>
            </a:r>
            <a:r>
              <a:rPr lang="fr-FR" dirty="0" err="1"/>
              <a:t>developers</a:t>
            </a:r>
            <a:r>
              <a:rPr lang="fr-FR" dirty="0"/>
              <a:t> to </a:t>
            </a:r>
            <a:r>
              <a:rPr lang="fr-FR" dirty="0" err="1"/>
              <a:t>build</a:t>
            </a:r>
            <a:r>
              <a:rPr lang="fr-FR" dirty="0"/>
              <a:t> applications</a:t>
            </a:r>
          </a:p>
          <a:p>
            <a:r>
              <a:rPr lang="fr-FR" dirty="0"/>
              <a:t>help </a:t>
            </a:r>
            <a:r>
              <a:rPr lang="fr-FR" dirty="0" err="1"/>
              <a:t>administrators</a:t>
            </a:r>
            <a:r>
              <a:rPr lang="fr-FR" dirty="0"/>
              <a:t> to </a:t>
            </a:r>
            <a:r>
              <a:rPr lang="fr-FR" dirty="0" err="1"/>
              <a:t>build</a:t>
            </a:r>
            <a:r>
              <a:rPr lang="fr-FR" dirty="0"/>
              <a:t> </a:t>
            </a:r>
            <a:r>
              <a:rPr lang="fr-FR" dirty="0" err="1"/>
              <a:t>fault-tolerant</a:t>
            </a:r>
            <a:r>
              <a:rPr lang="fr-FR" dirty="0"/>
              <a:t> </a:t>
            </a:r>
            <a:r>
              <a:rPr lang="fr-FR" dirty="0" err="1"/>
              <a:t>environment</a:t>
            </a:r>
            <a:r>
              <a:rPr lang="fr-FR" dirty="0"/>
              <a:t> by </a:t>
            </a:r>
            <a:r>
              <a:rPr lang="fr-FR" dirty="0" err="1"/>
              <a:t>protecting</a:t>
            </a:r>
            <a:r>
              <a:rPr lang="fr-FR" dirty="0"/>
              <a:t> data </a:t>
            </a:r>
            <a:r>
              <a:rPr lang="fr-FR" dirty="0" err="1"/>
              <a:t>integrity</a:t>
            </a:r>
            <a:r>
              <a:rPr lang="fr-FR" dirty="0"/>
              <a:t>.</a:t>
            </a:r>
          </a:p>
        </p:txBody>
      </p:sp>
      <p:sp>
        <p:nvSpPr>
          <p:cNvPr id="3" name="ZoneTexte 2"/>
          <p:cNvSpPr txBox="1"/>
          <p:nvPr/>
        </p:nvSpPr>
        <p:spPr>
          <a:xfrm>
            <a:off x="5327375" y="649355"/>
            <a:ext cx="6308034" cy="584775"/>
          </a:xfrm>
          <a:prstGeom prst="rect">
            <a:avLst/>
          </a:prstGeom>
          <a:noFill/>
        </p:spPr>
        <p:txBody>
          <a:bodyPr wrap="square" rtlCol="0">
            <a:spAutoFit/>
          </a:bodyPr>
          <a:lstStyle/>
          <a:p>
            <a:r>
              <a:rPr lang="fr-FR" sz="3200" b="1" dirty="0" err="1">
                <a:solidFill>
                  <a:srgbClr val="FF33CC"/>
                </a:solidFill>
              </a:rPr>
              <a:t>Milestone</a:t>
            </a:r>
            <a:r>
              <a:rPr lang="fr-FR" sz="3200" b="1" dirty="0">
                <a:solidFill>
                  <a:srgbClr val="FF33CC"/>
                </a:solidFill>
              </a:rPr>
              <a:t> </a:t>
            </a:r>
            <a:r>
              <a:rPr lang="fr-FR" sz="3200" b="1" dirty="0" smtClean="0">
                <a:solidFill>
                  <a:srgbClr val="FF33CC"/>
                </a:solidFill>
              </a:rPr>
              <a:t> and major </a:t>
            </a:r>
            <a:r>
              <a:rPr lang="fr-FR" sz="3200" b="1" dirty="0" err="1" smtClean="0">
                <a:solidFill>
                  <a:srgbClr val="FF33CC"/>
                </a:solidFill>
              </a:rPr>
              <a:t>functionalities</a:t>
            </a:r>
            <a:endParaRPr lang="fr-FR" sz="3200" dirty="0">
              <a:solidFill>
                <a:srgbClr val="FF33CC"/>
              </a:solidFill>
            </a:endParaRPr>
          </a:p>
        </p:txBody>
      </p:sp>
    </p:spTree>
    <p:extLst>
      <p:ext uri="{BB962C8B-B14F-4D97-AF65-F5344CB8AC3E}">
        <p14:creationId xmlns:p14="http://schemas.microsoft.com/office/powerpoint/2010/main" val="19587039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043646" y="2050869"/>
            <a:ext cx="9052560" cy="369331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b="1" dirty="0">
                <a:solidFill>
                  <a:schemeClr val="bg1"/>
                </a:solidFill>
              </a:rPr>
              <a:t>Compatible with various platforms using all major languages and middleware</a:t>
            </a:r>
          </a:p>
          <a:p>
            <a:pPr marL="285750" indent="-285750">
              <a:buFont typeface="Arial" panose="020B0604020202020204" pitchFamily="34" charset="0"/>
              <a:buChar char="•"/>
            </a:pPr>
            <a:r>
              <a:rPr lang="en-US" b="1" dirty="0"/>
              <a:t>It offers a most sophisticated locking mechanism</a:t>
            </a:r>
          </a:p>
          <a:p>
            <a:pPr marL="285750" indent="-285750">
              <a:buFont typeface="Arial" panose="020B0604020202020204" pitchFamily="34" charset="0"/>
              <a:buChar char="•"/>
            </a:pPr>
            <a:r>
              <a:rPr lang="en-US" b="1" dirty="0">
                <a:solidFill>
                  <a:srgbClr val="FFFF00"/>
                </a:solidFill>
              </a:rPr>
              <a:t>Support for multi-version concurrency control</a:t>
            </a:r>
          </a:p>
          <a:p>
            <a:pPr marL="285750" indent="-285750">
              <a:buFont typeface="Arial" panose="020B0604020202020204" pitchFamily="34" charset="0"/>
              <a:buChar char="•"/>
            </a:pPr>
            <a:r>
              <a:rPr lang="en-US" b="1" dirty="0">
                <a:solidFill>
                  <a:srgbClr val="F19DE1"/>
                </a:solidFill>
              </a:rPr>
              <a:t>Mature Server-Side Programming Functionality</a:t>
            </a:r>
          </a:p>
          <a:p>
            <a:pPr marL="285750" indent="-285750">
              <a:buFont typeface="Arial" panose="020B0604020202020204" pitchFamily="34" charset="0"/>
              <a:buChar char="•"/>
            </a:pPr>
            <a:r>
              <a:rPr lang="en-US" b="1" dirty="0">
                <a:solidFill>
                  <a:srgbClr val="2404AC"/>
                </a:solidFill>
              </a:rPr>
              <a:t>Compliant with the ANSI SQL standard</a:t>
            </a:r>
          </a:p>
          <a:p>
            <a:pPr marL="285750" indent="-285750">
              <a:buFont typeface="Arial" panose="020B0604020202020204" pitchFamily="34" charset="0"/>
              <a:buChar char="•"/>
            </a:pPr>
            <a:r>
              <a:rPr lang="en-US" b="1" dirty="0">
                <a:solidFill>
                  <a:srgbClr val="FF0000"/>
                </a:solidFill>
              </a:rPr>
              <a:t>Full support for client-server network architecture</a:t>
            </a:r>
          </a:p>
          <a:p>
            <a:pPr marL="285750" indent="-285750">
              <a:buFont typeface="Arial" panose="020B0604020202020204" pitchFamily="34" charset="0"/>
              <a:buChar char="•"/>
            </a:pPr>
            <a:r>
              <a:rPr lang="en-US" b="1" dirty="0">
                <a:solidFill>
                  <a:schemeClr val="bg1"/>
                </a:solidFill>
              </a:rPr>
              <a:t>Log-based and trigger-based replication SSL</a:t>
            </a:r>
          </a:p>
          <a:p>
            <a:pPr marL="285750" indent="-285750">
              <a:buFont typeface="Arial" panose="020B0604020202020204" pitchFamily="34" charset="0"/>
              <a:buChar char="•"/>
            </a:pPr>
            <a:r>
              <a:rPr lang="en-US" b="1" dirty="0">
                <a:solidFill>
                  <a:srgbClr val="00B050"/>
                </a:solidFill>
              </a:rPr>
              <a:t>Standby server and high availability</a:t>
            </a:r>
          </a:p>
          <a:p>
            <a:pPr marL="285750" indent="-285750">
              <a:buFont typeface="Arial" panose="020B0604020202020204" pitchFamily="34" charset="0"/>
              <a:buChar char="•"/>
            </a:pPr>
            <a:r>
              <a:rPr lang="en-US" b="1" dirty="0"/>
              <a:t>Object-oriented and ANSI-SQL2008 compatible</a:t>
            </a:r>
          </a:p>
          <a:p>
            <a:pPr marL="285750" indent="-285750">
              <a:buFont typeface="Arial" panose="020B0604020202020204" pitchFamily="34" charset="0"/>
              <a:buChar char="•"/>
            </a:pPr>
            <a:r>
              <a:rPr lang="en-US" b="1" dirty="0">
                <a:solidFill>
                  <a:srgbClr val="92D050"/>
                </a:solidFill>
              </a:rPr>
              <a:t>Support for JSON allows linking with other data stores like NoSQL which act as a federated hub for polyglot databases.</a:t>
            </a:r>
          </a:p>
          <a:p>
            <a:endParaRPr lang="fr-FR" dirty="0"/>
          </a:p>
        </p:txBody>
      </p:sp>
      <p:sp>
        <p:nvSpPr>
          <p:cNvPr id="3" name="ZoneTexte 2"/>
          <p:cNvSpPr txBox="1"/>
          <p:nvPr/>
        </p:nvSpPr>
        <p:spPr>
          <a:xfrm>
            <a:off x="195943" y="182880"/>
            <a:ext cx="5029201" cy="830997"/>
          </a:xfrm>
          <a:prstGeom prst="rect">
            <a:avLst/>
          </a:prstGeom>
          <a:noFill/>
        </p:spPr>
        <p:txBody>
          <a:bodyPr wrap="square" rtlCol="0">
            <a:spAutoFit/>
          </a:bodyPr>
          <a:lstStyle/>
          <a:p>
            <a:r>
              <a:rPr lang="en-US" sz="2400" b="1" dirty="0" smtClean="0">
                <a:solidFill>
                  <a:srgbClr val="00B050"/>
                </a:solidFill>
              </a:rPr>
              <a:t>Most </a:t>
            </a:r>
            <a:r>
              <a:rPr lang="en-US" sz="2400" b="1" dirty="0">
                <a:solidFill>
                  <a:srgbClr val="00B050"/>
                </a:solidFill>
              </a:rPr>
              <a:t>prominent features of PostgreSQL:</a:t>
            </a:r>
            <a:endParaRPr lang="fr-FR" sz="2400" dirty="0">
              <a:solidFill>
                <a:srgbClr val="00B050"/>
              </a:solidFill>
            </a:endParaRPr>
          </a:p>
        </p:txBody>
      </p:sp>
    </p:spTree>
    <p:extLst>
      <p:ext uri="{BB962C8B-B14F-4D97-AF65-F5344CB8AC3E}">
        <p14:creationId xmlns:p14="http://schemas.microsoft.com/office/powerpoint/2010/main" val="717889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399140" y="2488671"/>
            <a:ext cx="3154961" cy="639763"/>
          </a:xfrm>
        </p:spPr>
        <p:txBody>
          <a:bodyPr/>
          <a:lstStyle/>
          <a:p>
            <a:r>
              <a:rPr lang="fr-FR" dirty="0">
                <a:solidFill>
                  <a:srgbClr val="280CA0"/>
                </a:solidFill>
              </a:rPr>
              <a:t>Pros</a:t>
            </a:r>
            <a:endParaRPr lang="fr-FR" dirty="0"/>
          </a:p>
        </p:txBody>
      </p:sp>
      <p:sp>
        <p:nvSpPr>
          <p:cNvPr id="4" name="Espace réservé du contenu 3"/>
          <p:cNvSpPr>
            <a:spLocks noGrp="1"/>
          </p:cNvSpPr>
          <p:nvPr>
            <p:ph sz="half" idx="2"/>
          </p:nvPr>
        </p:nvSpPr>
        <p:spPr>
          <a:xfrm>
            <a:off x="1399140" y="3255338"/>
            <a:ext cx="4034251" cy="3035059"/>
          </a:xfrm>
        </p:spPr>
        <p:txBody>
          <a:bodyPr>
            <a:normAutofit/>
          </a:bodyPr>
          <a:lstStyle/>
          <a:p>
            <a:pPr algn="l"/>
            <a:r>
              <a:rPr lang="fr-FR" b="1" dirty="0"/>
              <a:t> </a:t>
            </a:r>
            <a:r>
              <a:rPr lang="fr-FR" b="1" dirty="0">
                <a:solidFill>
                  <a:srgbClr val="FFC000"/>
                </a:solidFill>
              </a:rPr>
              <a:t>Rich SQL</a:t>
            </a:r>
          </a:p>
          <a:p>
            <a:pPr algn="l"/>
            <a:r>
              <a:rPr lang="fr-FR" b="1" dirty="0" err="1"/>
              <a:t>Query</a:t>
            </a:r>
            <a:r>
              <a:rPr lang="fr-FR" b="1" dirty="0"/>
              <a:t> </a:t>
            </a:r>
            <a:r>
              <a:rPr lang="fr-FR" b="1" dirty="0" err="1"/>
              <a:t>parallelism</a:t>
            </a:r>
            <a:endParaRPr lang="fr-FR" b="1" dirty="0"/>
          </a:p>
          <a:p>
            <a:pPr algn="l"/>
            <a:r>
              <a:rPr lang="fr-FR" b="1" dirty="0" err="1">
                <a:solidFill>
                  <a:srgbClr val="FFC000"/>
                </a:solidFill>
              </a:rPr>
              <a:t>Partitioning</a:t>
            </a:r>
            <a:endParaRPr lang="fr-FR" b="1" dirty="0">
              <a:solidFill>
                <a:srgbClr val="FFC000"/>
              </a:solidFill>
            </a:endParaRPr>
          </a:p>
          <a:p>
            <a:pPr algn="l"/>
            <a:r>
              <a:rPr lang="fr-FR" b="1" dirty="0" err="1"/>
              <a:t>Strong</a:t>
            </a:r>
            <a:r>
              <a:rPr lang="fr-FR" b="1" dirty="0"/>
              <a:t> adoption</a:t>
            </a:r>
            <a:endParaRPr lang="fr-FR" b="1" dirty="0"/>
          </a:p>
        </p:txBody>
      </p:sp>
      <p:sp>
        <p:nvSpPr>
          <p:cNvPr id="5" name="Espace réservé du texte 4"/>
          <p:cNvSpPr>
            <a:spLocks noGrp="1"/>
          </p:cNvSpPr>
          <p:nvPr>
            <p:ph type="body" sz="quarter" idx="3"/>
          </p:nvPr>
        </p:nvSpPr>
        <p:spPr>
          <a:xfrm>
            <a:off x="6110196" y="2546671"/>
            <a:ext cx="4521831" cy="639763"/>
          </a:xfrm>
        </p:spPr>
        <p:txBody>
          <a:bodyPr/>
          <a:lstStyle/>
          <a:p>
            <a:r>
              <a:rPr lang="fr-FR" dirty="0">
                <a:solidFill>
                  <a:srgbClr val="280CA0"/>
                </a:solidFill>
              </a:rPr>
              <a:t>Cons</a:t>
            </a:r>
            <a:endParaRPr lang="fr-FR" dirty="0"/>
          </a:p>
        </p:txBody>
      </p:sp>
      <p:sp>
        <p:nvSpPr>
          <p:cNvPr id="6" name="Espace réservé du contenu 5"/>
          <p:cNvSpPr>
            <a:spLocks noGrp="1"/>
          </p:cNvSpPr>
          <p:nvPr>
            <p:ph sz="quarter" idx="4"/>
          </p:nvPr>
        </p:nvSpPr>
        <p:spPr>
          <a:xfrm>
            <a:off x="5883966" y="3244434"/>
            <a:ext cx="6125344" cy="3035059"/>
          </a:xfrm>
        </p:spPr>
        <p:txBody>
          <a:bodyPr/>
          <a:lstStyle/>
          <a:p>
            <a:pPr algn="l"/>
            <a:r>
              <a:rPr lang="fr-FR" b="1" dirty="0">
                <a:solidFill>
                  <a:srgbClr val="FF0000"/>
                </a:solidFill>
              </a:rPr>
              <a:t>No compression</a:t>
            </a:r>
          </a:p>
          <a:p>
            <a:pPr algn="l"/>
            <a:r>
              <a:rPr lang="fr-FR" b="1" dirty="0">
                <a:solidFill>
                  <a:schemeClr val="bg2">
                    <a:lumMod val="10000"/>
                  </a:schemeClr>
                </a:solidFill>
              </a:rPr>
              <a:t>No machine </a:t>
            </a:r>
            <a:r>
              <a:rPr lang="fr-FR" b="1" dirty="0" err="1">
                <a:solidFill>
                  <a:schemeClr val="bg2">
                    <a:lumMod val="10000"/>
                  </a:schemeClr>
                </a:solidFill>
              </a:rPr>
              <a:t>learning</a:t>
            </a:r>
            <a:r>
              <a:rPr lang="fr-FR" b="1" dirty="0">
                <a:solidFill>
                  <a:schemeClr val="bg2">
                    <a:lumMod val="10000"/>
                  </a:schemeClr>
                </a:solidFill>
              </a:rPr>
              <a:t> </a:t>
            </a:r>
            <a:r>
              <a:rPr lang="fr-FR" b="1" dirty="0" err="1">
                <a:solidFill>
                  <a:schemeClr val="bg2">
                    <a:lumMod val="10000"/>
                  </a:schemeClr>
                </a:solidFill>
              </a:rPr>
              <a:t>included</a:t>
            </a:r>
            <a:endParaRPr lang="fr-FR" b="1" dirty="0">
              <a:solidFill>
                <a:schemeClr val="bg2">
                  <a:lumMod val="10000"/>
                </a:schemeClr>
              </a:solidFill>
            </a:endParaRPr>
          </a:p>
          <a:p>
            <a:pPr algn="l"/>
            <a:r>
              <a:rPr lang="fr-FR" b="1" dirty="0">
                <a:solidFill>
                  <a:srgbClr val="FF0000"/>
                </a:solidFill>
              </a:rPr>
              <a:t>No </a:t>
            </a:r>
            <a:r>
              <a:rPr lang="fr-FR" b="1" dirty="0" err="1">
                <a:solidFill>
                  <a:srgbClr val="FF0000"/>
                </a:solidFill>
              </a:rPr>
              <a:t>columnar</a:t>
            </a:r>
            <a:r>
              <a:rPr lang="fr-FR" b="1" dirty="0">
                <a:solidFill>
                  <a:srgbClr val="FF0000"/>
                </a:solidFill>
              </a:rPr>
              <a:t> tables</a:t>
            </a:r>
          </a:p>
          <a:p>
            <a:pPr algn="l"/>
            <a:r>
              <a:rPr lang="fr-FR" b="1" dirty="0" err="1">
                <a:solidFill>
                  <a:schemeClr val="bg2">
                    <a:lumMod val="10000"/>
                  </a:schemeClr>
                </a:solidFill>
              </a:rPr>
              <a:t>Slower</a:t>
            </a:r>
            <a:r>
              <a:rPr lang="fr-FR" b="1" dirty="0">
                <a:solidFill>
                  <a:schemeClr val="bg2">
                    <a:lumMod val="10000"/>
                  </a:schemeClr>
                </a:solidFill>
              </a:rPr>
              <a:t> performance</a:t>
            </a:r>
            <a:endParaRPr lang="fr-FR" dirty="0">
              <a:solidFill>
                <a:schemeClr val="bg2">
                  <a:lumMod val="10000"/>
                </a:schemeClr>
              </a:solidFill>
            </a:endParaRPr>
          </a:p>
        </p:txBody>
      </p:sp>
      <p:sp>
        <p:nvSpPr>
          <p:cNvPr id="7" name="Title 3"/>
          <p:cNvSpPr>
            <a:spLocks noGrp="1"/>
          </p:cNvSpPr>
          <p:nvPr>
            <p:ph type="title"/>
          </p:nvPr>
        </p:nvSpPr>
        <p:spPr>
          <a:xfrm>
            <a:off x="4625009" y="1607005"/>
            <a:ext cx="3657223" cy="881666"/>
          </a:xfrm>
        </p:spPr>
        <p:txBody>
          <a:bodyPr>
            <a:normAutofit fontScale="90000"/>
          </a:bodyPr>
          <a:lstStyle/>
          <a:p>
            <a:r>
              <a:rPr lang="fr-FR" dirty="0">
                <a:solidFill>
                  <a:srgbClr val="280CA0"/>
                </a:solidFill>
                <a:effectLst/>
              </a:rPr>
              <a:t>Pros and Cons:</a:t>
            </a:r>
            <a:r>
              <a:rPr lang="fr-FR" dirty="0">
                <a:effectLst/>
              </a:rPr>
              <a:t/>
            </a:r>
            <a:br>
              <a:rPr lang="fr-FR" dirty="0">
                <a:effectLst/>
              </a:rPr>
            </a:br>
            <a:endParaRPr lang="en-US" dirty="0"/>
          </a:p>
        </p:txBody>
      </p:sp>
      <p:sp>
        <p:nvSpPr>
          <p:cNvPr id="8" name="Title 1"/>
          <p:cNvSpPr txBox="1">
            <a:spLocks/>
          </p:cNvSpPr>
          <p:nvPr/>
        </p:nvSpPr>
        <p:spPr>
          <a:xfrm>
            <a:off x="131754" y="160284"/>
            <a:ext cx="3876260" cy="1596025"/>
          </a:xfrm>
          <a:prstGeom prst="rect">
            <a:avLst/>
          </a:prstGeom>
          <a:noFill/>
          <a:effectLst>
            <a:outerShdw blurRad="50800" dist="25400" dir="2700000" algn="tl" rotWithShape="0">
              <a:prstClr val="black">
                <a:alpha val="40000"/>
              </a:prstClr>
            </a:outerShdw>
          </a:effectLst>
        </p:spPr>
        <p:txBody>
          <a:bodyPr vert="horz" lIns="91440" tIns="45720" rIns="91440" bIns="45720" rtlCol="0" anchor="ctr">
            <a:normAutofit/>
          </a:bodyPr>
          <a:lstStyle>
            <a:lvl1pPr algn="r" defTabSz="1219170" rtl="0" eaLnBrk="1" latinLnBrk="0" hangingPunct="1">
              <a:spcBef>
                <a:spcPct val="0"/>
              </a:spcBef>
              <a:buNone/>
              <a:defRPr sz="4800" kern="1200">
                <a:solidFill>
                  <a:srgbClr val="FF0000"/>
                </a:solidFill>
                <a:latin typeface="+mj-lt"/>
                <a:ea typeface="+mj-ea"/>
                <a:cs typeface="+mj-cs"/>
              </a:defRPr>
            </a:lvl1pPr>
          </a:lstStyle>
          <a:p>
            <a:pPr algn="ctr"/>
            <a:r>
              <a:rPr lang="en-US" sz="5400" dirty="0" smtClean="0">
                <a:solidFill>
                  <a:srgbClr val="7030A0"/>
                </a:solidFill>
              </a:rPr>
              <a:t>PostgreSQL </a:t>
            </a:r>
            <a:r>
              <a:rPr lang="en-US" dirty="0" smtClean="0"/>
              <a:t> </a:t>
            </a:r>
            <a:endParaRPr lang="en-US" dirty="0"/>
          </a:p>
        </p:txBody>
      </p:sp>
    </p:spTree>
    <p:extLst>
      <p:ext uri="{BB962C8B-B14F-4D97-AF65-F5344CB8AC3E}">
        <p14:creationId xmlns:p14="http://schemas.microsoft.com/office/powerpoint/2010/main" val="1486724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8665" y="0"/>
            <a:ext cx="3593206" cy="1352281"/>
          </a:xfrm>
        </p:spPr>
        <p:txBody>
          <a:bodyPr>
            <a:normAutofit fontScale="90000"/>
          </a:bodyPr>
          <a:lstStyle/>
          <a:p>
            <a:pPr algn="l"/>
            <a:r>
              <a:rPr lang="en-US" sz="5800" b="1" dirty="0" smtClean="0">
                <a:solidFill>
                  <a:srgbClr val="FFC000"/>
                </a:solidFill>
                <a:latin typeface="Arial Black" panose="020B0A04020102020204" pitchFamily="34" charset="0"/>
              </a:rPr>
              <a:t>Overview</a:t>
            </a:r>
            <a:endParaRPr lang="en-US" sz="5800" b="1" dirty="0">
              <a:solidFill>
                <a:srgbClr val="FFC000"/>
              </a:solidFill>
              <a:latin typeface="Arial Black" panose="020B0A04020102020204" pitchFamily="34" charset="0"/>
            </a:endParaRPr>
          </a:p>
        </p:txBody>
      </p:sp>
      <p:sp>
        <p:nvSpPr>
          <p:cNvPr id="5" name="Content Placeholder 4"/>
          <p:cNvSpPr>
            <a:spLocks noGrp="1"/>
          </p:cNvSpPr>
          <p:nvPr>
            <p:ph idx="1"/>
          </p:nvPr>
        </p:nvSpPr>
        <p:spPr>
          <a:xfrm>
            <a:off x="5692462" y="1519707"/>
            <a:ext cx="4919729" cy="4775554"/>
          </a:xfrm>
        </p:spPr>
        <p:txBody>
          <a:bodyPr>
            <a:normAutofit/>
          </a:bodyPr>
          <a:lstStyle/>
          <a:p>
            <a:r>
              <a:rPr lang="en-US" dirty="0" smtClean="0"/>
              <a:t>Introduction</a:t>
            </a:r>
          </a:p>
          <a:p>
            <a:r>
              <a:rPr lang="en-US" dirty="0" smtClean="0"/>
              <a:t>RDBM </a:t>
            </a:r>
            <a:endParaRPr lang="en-US" dirty="0"/>
          </a:p>
          <a:p>
            <a:r>
              <a:rPr lang="en-US" dirty="0"/>
              <a:t>SQL Server </a:t>
            </a:r>
          </a:p>
          <a:p>
            <a:r>
              <a:rPr lang="en-US" dirty="0" smtClean="0"/>
              <a:t>MySQL </a:t>
            </a:r>
          </a:p>
          <a:p>
            <a:r>
              <a:rPr lang="en-US" dirty="0" smtClean="0"/>
              <a:t>PostgreSQL</a:t>
            </a:r>
            <a:endParaRPr lang="en-US" dirty="0" smtClean="0"/>
          </a:p>
          <a:p>
            <a:r>
              <a:rPr lang="en-US" dirty="0" smtClean="0"/>
              <a:t>Comparison</a:t>
            </a:r>
            <a:endParaRPr lang="en-US" dirty="0"/>
          </a:p>
          <a:p>
            <a:r>
              <a:rPr lang="en-US" dirty="0" smtClean="0"/>
              <a:t>Conclusion</a:t>
            </a:r>
            <a:endParaRPr lang="en-US" dirty="0"/>
          </a:p>
        </p:txBody>
      </p:sp>
    </p:spTree>
    <p:extLst>
      <p:ext uri="{BB962C8B-B14F-4D97-AF65-F5344CB8AC3E}">
        <p14:creationId xmlns:p14="http://schemas.microsoft.com/office/powerpoint/2010/main" val="16929198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55173" y="404949"/>
            <a:ext cx="10394707" cy="848704"/>
          </a:xfrm>
        </p:spPr>
        <p:txBody>
          <a:bodyPr/>
          <a:lstStyle/>
          <a:p>
            <a:r>
              <a:rPr lang="fr-FR" sz="4800" dirty="0" err="1" smtClean="0">
                <a:solidFill>
                  <a:srgbClr val="00B0F0"/>
                </a:solidFill>
              </a:rPr>
              <a:t>Recap</a:t>
            </a:r>
            <a:r>
              <a:rPr lang="fr-FR" sz="4800" dirty="0" smtClean="0">
                <a:solidFill>
                  <a:srgbClr val="00B0F0"/>
                </a:solidFill>
              </a:rPr>
              <a:t> of </a:t>
            </a:r>
            <a:r>
              <a:rPr lang="fr-FR" sz="4800" dirty="0" err="1" smtClean="0">
                <a:solidFill>
                  <a:srgbClr val="00B0F0"/>
                </a:solidFill>
              </a:rPr>
              <a:t>PostgresQL</a:t>
            </a:r>
            <a:endParaRPr lang="fr-FR" sz="4800" dirty="0">
              <a:solidFill>
                <a:srgbClr val="00B0F0"/>
              </a:solidFill>
            </a:endParaRPr>
          </a:p>
        </p:txBody>
      </p:sp>
      <p:sp>
        <p:nvSpPr>
          <p:cNvPr id="3" name="Espace réservé du texte 2"/>
          <p:cNvSpPr>
            <a:spLocks noGrp="1"/>
          </p:cNvSpPr>
          <p:nvPr>
            <p:ph type="body" idx="1"/>
          </p:nvPr>
        </p:nvSpPr>
        <p:spPr>
          <a:xfrm>
            <a:off x="685801" y="1410789"/>
            <a:ext cx="10394707" cy="3971092"/>
          </a:xfrm>
        </p:spPr>
        <p:txBody>
          <a:bodyPr/>
          <a:lstStyle/>
          <a:p>
            <a:pPr marL="342900" indent="-342900">
              <a:buFont typeface="Arial" panose="020B0604020202020204" pitchFamily="34" charset="0"/>
              <a:buChar char="•"/>
            </a:pPr>
            <a:r>
              <a:rPr lang="en-US" dirty="0" smtClean="0">
                <a:solidFill>
                  <a:srgbClr val="00B050"/>
                </a:solidFill>
              </a:rPr>
              <a:t>one </a:t>
            </a:r>
            <a:r>
              <a:rPr lang="en-US" dirty="0">
                <a:solidFill>
                  <a:srgbClr val="00B050"/>
                </a:solidFill>
              </a:rPr>
              <a:t>of the major choices a data scientist can make to store data. </a:t>
            </a:r>
            <a:endParaRPr lang="en-US" dirty="0" smtClean="0">
              <a:solidFill>
                <a:srgbClr val="00B050"/>
              </a:solidFill>
            </a:endParaRPr>
          </a:p>
          <a:p>
            <a:pPr marL="342900" indent="-342900">
              <a:buFont typeface="Arial" panose="020B0604020202020204" pitchFamily="34" charset="0"/>
              <a:buChar char="•"/>
            </a:pPr>
            <a:r>
              <a:rPr lang="en-US" dirty="0" smtClean="0">
                <a:solidFill>
                  <a:srgbClr val="00B050"/>
                </a:solidFill>
              </a:rPr>
              <a:t>suited </a:t>
            </a:r>
            <a:r>
              <a:rPr lang="en-US" dirty="0">
                <a:solidFill>
                  <a:srgbClr val="00B050"/>
                </a:solidFill>
              </a:rPr>
              <a:t>to be installed on a computer running Windows.</a:t>
            </a:r>
            <a:r>
              <a:rPr lang="en-US" dirty="0"/>
              <a:t> </a:t>
            </a:r>
            <a:endParaRPr lang="en-US" dirty="0" smtClean="0"/>
          </a:p>
          <a:p>
            <a:pPr marL="342900" indent="-342900">
              <a:buFont typeface="Arial" panose="020B0604020202020204" pitchFamily="34" charset="0"/>
              <a:buChar char="•"/>
            </a:pPr>
            <a:r>
              <a:rPr lang="en-US" dirty="0" smtClean="0">
                <a:solidFill>
                  <a:srgbClr val="00B050"/>
                </a:solidFill>
              </a:rPr>
              <a:t>good </a:t>
            </a:r>
            <a:r>
              <a:rPr lang="en-US" dirty="0">
                <a:solidFill>
                  <a:srgbClr val="00B050"/>
                </a:solidFill>
              </a:rPr>
              <a:t>for datasets up to 100GB.</a:t>
            </a:r>
            <a:r>
              <a:rPr lang="en-US" dirty="0"/>
              <a:t> After that, the lack of compression and columns storage will be too painful and there will be better alternatives. </a:t>
            </a:r>
            <a:endParaRPr lang="en-US" dirty="0" smtClean="0"/>
          </a:p>
          <a:p>
            <a:pPr marL="342900" indent="-342900">
              <a:buFont typeface="Arial" panose="020B0604020202020204" pitchFamily="34" charset="0"/>
              <a:buChar char="•"/>
            </a:pPr>
            <a:endParaRPr lang="en-US" dirty="0"/>
          </a:p>
          <a:p>
            <a:r>
              <a:rPr lang="en-US" dirty="0">
                <a:solidFill>
                  <a:srgbClr val="FFC000"/>
                </a:solidFill>
                <a:latin typeface="Arial Black" panose="020B0A04020102020204" pitchFamily="34" charset="0"/>
              </a:rPr>
              <a:t>The migration to more advanced systems is facilitated as many are derived from PostgreSQL (like Amazon Redshift and </a:t>
            </a:r>
            <a:r>
              <a:rPr lang="en-US" dirty="0" err="1">
                <a:solidFill>
                  <a:srgbClr val="FFC000"/>
                </a:solidFill>
                <a:latin typeface="Arial Black" panose="020B0A04020102020204" pitchFamily="34" charset="0"/>
              </a:rPr>
              <a:t>Greemplum</a:t>
            </a:r>
            <a:r>
              <a:rPr lang="en-US" dirty="0">
                <a:solidFill>
                  <a:srgbClr val="FFC000"/>
                </a:solidFill>
                <a:latin typeface="Arial Black" panose="020B0A04020102020204" pitchFamily="34" charset="0"/>
              </a:rPr>
              <a:t>).</a:t>
            </a:r>
          </a:p>
          <a:p>
            <a:endParaRPr lang="fr-FR" dirty="0"/>
          </a:p>
        </p:txBody>
      </p:sp>
    </p:spTree>
    <p:extLst>
      <p:ext uri="{BB962C8B-B14F-4D97-AF65-F5344CB8AC3E}">
        <p14:creationId xmlns:p14="http://schemas.microsoft.com/office/powerpoint/2010/main" val="39490107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9600" y="-117566"/>
            <a:ext cx="10972800" cy="1442781"/>
          </a:xfrm>
        </p:spPr>
        <p:txBody>
          <a:bodyPr>
            <a:normAutofit fontScale="90000"/>
          </a:bodyPr>
          <a:lstStyle/>
          <a:p>
            <a:r>
              <a:rPr lang="en-US" sz="3600" b="1" dirty="0" smtClean="0">
                <a:solidFill>
                  <a:srgbClr val="7030A0"/>
                </a:solidFill>
                <a:latin typeface="Arial" panose="020B0604020202020204" pitchFamily="34" charset="0"/>
                <a:cs typeface="Arial" panose="020B0604020202020204" pitchFamily="34" charset="0"/>
              </a:rPr>
              <a:t>MySQL vs PostgreSQL: An Open Source Battle</a:t>
            </a:r>
            <a:r>
              <a:rPr lang="en-US" b="1" dirty="0">
                <a:solidFill>
                  <a:srgbClr val="FFFFFF"/>
                </a:solidFill>
                <a:latin typeface="Poppins"/>
              </a:rPr>
              <a:t/>
            </a:r>
            <a:br>
              <a:rPr lang="en-US" b="1" dirty="0">
                <a:solidFill>
                  <a:srgbClr val="FFFFFF"/>
                </a:solidFill>
                <a:latin typeface="Poppins"/>
              </a:rPr>
            </a:br>
            <a:endParaRPr lang="fr-FR" dirty="0"/>
          </a:p>
        </p:txBody>
      </p:sp>
      <p:sp>
        <p:nvSpPr>
          <p:cNvPr id="3" name="Espace réservé du contenu 2"/>
          <p:cNvSpPr>
            <a:spLocks noGrp="1"/>
          </p:cNvSpPr>
          <p:nvPr>
            <p:ph sz="half" idx="1"/>
          </p:nvPr>
        </p:nvSpPr>
        <p:spPr>
          <a:xfrm>
            <a:off x="0" y="1821605"/>
            <a:ext cx="7981406" cy="4800948"/>
          </a:xfrm>
        </p:spPr>
        <p:txBody>
          <a:bodyPr>
            <a:normAutofit fontScale="40000" lnSpcReduction="20000"/>
          </a:bodyPr>
          <a:lstStyle/>
          <a:p>
            <a:pPr marL="0" indent="0">
              <a:buNone/>
            </a:pPr>
            <a:endParaRPr lang="en-US" dirty="0"/>
          </a:p>
          <a:p>
            <a:pPr marL="0" indent="0">
              <a:buNone/>
            </a:pPr>
            <a:r>
              <a:rPr lang="en-US" sz="6000" b="1" dirty="0">
                <a:solidFill>
                  <a:srgbClr val="F19DE1"/>
                </a:solidFill>
              </a:rPr>
              <a:t>MySQL</a:t>
            </a:r>
            <a:endParaRPr lang="en-US" sz="6000" dirty="0">
              <a:solidFill>
                <a:srgbClr val="F19DE1"/>
              </a:solidFill>
            </a:endParaRPr>
          </a:p>
          <a:p>
            <a:r>
              <a:rPr lang="en-US" b="1" dirty="0"/>
              <a:t>Partially compliant with ANSI SQL standards</a:t>
            </a:r>
          </a:p>
          <a:p>
            <a:r>
              <a:rPr lang="en-US" b="1" dirty="0">
                <a:solidFill>
                  <a:srgbClr val="002060"/>
                </a:solidFill>
              </a:rPr>
              <a:t>Object-oriented</a:t>
            </a:r>
          </a:p>
          <a:p>
            <a:r>
              <a:rPr lang="en-US" b="1" dirty="0"/>
              <a:t>The server is available in an embedded database or client-server model</a:t>
            </a:r>
          </a:p>
          <a:p>
            <a:r>
              <a:rPr lang="en-US" b="1" dirty="0">
                <a:solidFill>
                  <a:srgbClr val="002060"/>
                </a:solidFill>
              </a:rPr>
              <a:t>Runs on most UNIX versions</a:t>
            </a:r>
          </a:p>
          <a:p>
            <a:r>
              <a:rPr lang="en-US" b="1" dirty="0"/>
              <a:t>Built-in tools for query and space analysis</a:t>
            </a:r>
          </a:p>
          <a:p>
            <a:r>
              <a:rPr lang="en-US" b="1" dirty="0">
                <a:solidFill>
                  <a:srgbClr val="002060"/>
                </a:solidFill>
              </a:rPr>
              <a:t>Multi-layered design</a:t>
            </a:r>
          </a:p>
          <a:p>
            <a:r>
              <a:rPr lang="en-US" b="1" dirty="0"/>
              <a:t>Independent modules</a:t>
            </a:r>
          </a:p>
          <a:p>
            <a:pPr marL="0" indent="0">
              <a:buNone/>
            </a:pPr>
            <a:r>
              <a:rPr lang="en-US" sz="6000" b="1" dirty="0">
                <a:solidFill>
                  <a:srgbClr val="FF33CC"/>
                </a:solidFill>
              </a:rPr>
              <a:t>PostgreSQL</a:t>
            </a:r>
          </a:p>
          <a:p>
            <a:r>
              <a:rPr lang="en-US" b="1" dirty="0"/>
              <a:t>Supports Python and JavaScript</a:t>
            </a:r>
          </a:p>
          <a:p>
            <a:r>
              <a:rPr lang="en-US" b="1" dirty="0">
                <a:solidFill>
                  <a:srgbClr val="002060"/>
                </a:solidFill>
              </a:rPr>
              <a:t>The most common alternative to Oracle</a:t>
            </a:r>
          </a:p>
          <a:p>
            <a:r>
              <a:rPr lang="en-US" b="1" dirty="0"/>
              <a:t>Runs on all major operating systems</a:t>
            </a:r>
          </a:p>
          <a:p>
            <a:r>
              <a:rPr lang="en-US" b="1" dirty="0">
                <a:solidFill>
                  <a:srgbClr val="002060"/>
                </a:solidFill>
              </a:rPr>
              <a:t>MVCC allows for large numbers of users working at the same time</a:t>
            </a:r>
          </a:p>
          <a:p>
            <a:r>
              <a:rPr lang="en-US" b="1" dirty="0"/>
              <a:t>Allows for flexible data retrieval through table joins and views</a:t>
            </a:r>
          </a:p>
          <a:p>
            <a:r>
              <a:rPr lang="en-US" b="1" dirty="0">
                <a:solidFill>
                  <a:srgbClr val="002060"/>
                </a:solidFill>
              </a:rPr>
              <a:t>Uses replication to backup data</a:t>
            </a:r>
          </a:p>
          <a:p>
            <a:r>
              <a:rPr lang="en-US" b="1" dirty="0"/>
              <a:t>Its indexing is extensive, allowing for high-complexity reporting</a:t>
            </a:r>
          </a:p>
          <a:p>
            <a:endParaRPr lang="fr-FR" dirty="0"/>
          </a:p>
        </p:txBody>
      </p:sp>
      <p:pic>
        <p:nvPicPr>
          <p:cNvPr id="8" name="Espace réservé du contenu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56103" y="2071898"/>
            <a:ext cx="5384800" cy="4300361"/>
          </a:xfrm>
        </p:spPr>
      </p:pic>
      <p:sp>
        <p:nvSpPr>
          <p:cNvPr id="6" name="ZoneTexte 5"/>
          <p:cNvSpPr txBox="1"/>
          <p:nvPr/>
        </p:nvSpPr>
        <p:spPr>
          <a:xfrm>
            <a:off x="1149532" y="1391013"/>
            <a:ext cx="1489166" cy="400110"/>
          </a:xfrm>
          <a:prstGeom prst="rect">
            <a:avLst/>
          </a:prstGeom>
          <a:noFill/>
        </p:spPr>
        <p:txBody>
          <a:bodyPr wrap="square" rtlCol="0">
            <a:spAutoFit/>
          </a:bodyPr>
          <a:lstStyle/>
          <a:p>
            <a:r>
              <a:rPr lang="en-US" sz="2000" b="1" dirty="0">
                <a:solidFill>
                  <a:srgbClr val="FFC000"/>
                </a:solidFill>
              </a:rPr>
              <a:t>Features</a:t>
            </a:r>
            <a:endParaRPr lang="fr-FR" sz="2000" b="1" dirty="0">
              <a:solidFill>
                <a:srgbClr val="FFC000"/>
              </a:solidFill>
            </a:endParaRPr>
          </a:p>
        </p:txBody>
      </p:sp>
      <p:sp>
        <p:nvSpPr>
          <p:cNvPr id="7" name="ZoneTexte 6"/>
          <p:cNvSpPr txBox="1"/>
          <p:nvPr/>
        </p:nvSpPr>
        <p:spPr>
          <a:xfrm>
            <a:off x="6556103" y="1398209"/>
            <a:ext cx="3214914" cy="400110"/>
          </a:xfrm>
          <a:prstGeom prst="rect">
            <a:avLst/>
          </a:prstGeom>
          <a:noFill/>
        </p:spPr>
        <p:txBody>
          <a:bodyPr wrap="square" rtlCol="0">
            <a:spAutoFit/>
          </a:bodyPr>
          <a:lstStyle/>
          <a:p>
            <a:r>
              <a:rPr lang="en-US" sz="2000" b="1" dirty="0" smtClean="0">
                <a:solidFill>
                  <a:srgbClr val="FFC000"/>
                </a:solidFill>
              </a:rPr>
              <a:t>Pros and cons</a:t>
            </a:r>
            <a:endParaRPr lang="fr-FR" sz="2000" b="1" dirty="0">
              <a:solidFill>
                <a:srgbClr val="FFC000"/>
              </a:solidFill>
            </a:endParaRPr>
          </a:p>
        </p:txBody>
      </p:sp>
      <p:pic>
        <p:nvPicPr>
          <p:cNvPr id="9" name="wel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102858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052"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Comparison</a:t>
            </a:r>
            <a:endParaRPr lang="en-US" dirty="0"/>
          </a:p>
        </p:txBody>
      </p:sp>
      <p:graphicFrame>
        <p:nvGraphicFramePr>
          <p:cNvPr id="17" name="Espace réservé du contenu 16"/>
          <p:cNvGraphicFramePr>
            <a:graphicFrameLocks noGrp="1" noChangeAspect="1"/>
          </p:cNvGraphicFramePr>
          <p:nvPr>
            <p:ph sz="half" idx="2"/>
            <p:extLst>
              <p:ext uri="{D42A27DB-BD31-4B8C-83A1-F6EECF244321}">
                <p14:modId xmlns:p14="http://schemas.microsoft.com/office/powerpoint/2010/main" val="1952674604"/>
              </p:ext>
            </p:extLst>
          </p:nvPr>
        </p:nvGraphicFramePr>
        <p:xfrm>
          <a:off x="5042053" y="2886892"/>
          <a:ext cx="2088230" cy="1761944"/>
        </p:xfrm>
        <a:graphic>
          <a:graphicData uri="http://schemas.openxmlformats.org/presentationml/2006/ole">
            <mc:AlternateContent xmlns:mc="http://schemas.openxmlformats.org/markup-compatibility/2006">
              <mc:Choice xmlns:v="urn:schemas-microsoft-com:vml" Requires="v">
                <p:oleObj spid="_x0000_s7176" name="Feuille de calcul" showAsIcon="1" r:id="rId3" imgW="914400" imgH="771480" progId="Excel.Sheet.12">
                  <p:embed/>
                </p:oleObj>
              </mc:Choice>
              <mc:Fallback>
                <p:oleObj name="Feuille de calcul" showAsIcon="1" r:id="rId3" imgW="914400" imgH="771480" progId="Excel.Sheet.12">
                  <p:embed/>
                  <p:pic>
                    <p:nvPicPr>
                      <p:cNvPr id="0" name=""/>
                      <p:cNvPicPr/>
                      <p:nvPr/>
                    </p:nvPicPr>
                    <p:blipFill>
                      <a:blip r:embed="rId4"/>
                      <a:stretch>
                        <a:fillRect/>
                      </a:stretch>
                    </p:blipFill>
                    <p:spPr>
                      <a:xfrm>
                        <a:off x="5042053" y="2886892"/>
                        <a:ext cx="2088230" cy="1761944"/>
                      </a:xfrm>
                      <a:prstGeom prst="rect">
                        <a:avLst/>
                      </a:prstGeom>
                    </p:spPr>
                  </p:pic>
                </p:oleObj>
              </mc:Fallback>
            </mc:AlternateContent>
          </a:graphicData>
        </a:graphic>
      </p:graphicFrame>
    </p:spTree>
    <p:extLst>
      <p:ext uri="{BB962C8B-B14F-4D97-AF65-F5344CB8AC3E}">
        <p14:creationId xmlns:p14="http://schemas.microsoft.com/office/powerpoint/2010/main" val="164637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3180" y="130629"/>
            <a:ext cx="6736077" cy="587828"/>
          </a:xfrm>
        </p:spPr>
        <p:txBody>
          <a:bodyPr>
            <a:normAutofit fontScale="90000"/>
          </a:bodyPr>
          <a:lstStyle/>
          <a:p>
            <a:r>
              <a:rPr lang="fr-FR" sz="4800" dirty="0" err="1" smtClean="0"/>
              <a:t>CONCLUSIOn</a:t>
            </a:r>
            <a:endParaRPr lang="fr-FR" sz="4800" dirty="0"/>
          </a:p>
        </p:txBody>
      </p:sp>
      <p:sp>
        <p:nvSpPr>
          <p:cNvPr id="3" name="Espace réservé du contenu 2"/>
          <p:cNvSpPr>
            <a:spLocks noGrp="1"/>
          </p:cNvSpPr>
          <p:nvPr>
            <p:ph sz="quarter" idx="13"/>
          </p:nvPr>
        </p:nvSpPr>
        <p:spPr>
          <a:xfrm>
            <a:off x="685801" y="862148"/>
            <a:ext cx="1874520" cy="4219303"/>
          </a:xfrm>
        </p:spPr>
        <p:txBody>
          <a:bodyPr>
            <a:noAutofit/>
          </a:bodyPr>
          <a:lstStyle/>
          <a:p>
            <a:pPr marL="0" indent="0">
              <a:buNone/>
            </a:pPr>
            <a:r>
              <a:rPr lang="en-US" sz="1400" b="1" dirty="0" smtClean="0">
                <a:solidFill>
                  <a:srgbClr val="FF33CC"/>
                </a:solidFill>
                <a:latin typeface="Arial" panose="020B0604020202020204" pitchFamily="34" charset="0"/>
                <a:cs typeface="Arial" panose="020B0604020202020204" pitchFamily="34" charset="0"/>
              </a:rPr>
              <a:t>Companies </a:t>
            </a:r>
            <a:r>
              <a:rPr lang="en-US" sz="1400" b="1" dirty="0">
                <a:solidFill>
                  <a:srgbClr val="FF33CC"/>
                </a:solidFill>
                <a:latin typeface="Arial" panose="020B0604020202020204" pitchFamily="34" charset="0"/>
                <a:cs typeface="Arial" panose="020B0604020202020204" pitchFamily="34" charset="0"/>
              </a:rPr>
              <a:t>using MySQL</a:t>
            </a:r>
            <a:endParaRPr lang="en-US" sz="1400" dirty="0">
              <a:solidFill>
                <a:srgbClr val="FF33CC"/>
              </a:solidFill>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Google</a:t>
            </a:r>
          </a:p>
          <a:p>
            <a:r>
              <a:rPr lang="en-US" sz="1400" dirty="0" err="1">
                <a:latin typeface="Arial" panose="020B0604020202020204" pitchFamily="34" charset="0"/>
                <a:cs typeface="Arial" panose="020B0604020202020204" pitchFamily="34" charset="0"/>
              </a:rPr>
              <a:t>Udemy</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Netflix</a:t>
            </a:r>
          </a:p>
          <a:p>
            <a:r>
              <a:rPr lang="en-US" sz="1400" dirty="0">
                <a:latin typeface="Arial" panose="020B0604020202020204" pitchFamily="34" charset="0"/>
                <a:cs typeface="Arial" panose="020B0604020202020204" pitchFamily="34" charset="0"/>
              </a:rPr>
              <a:t>Airbnb</a:t>
            </a:r>
          </a:p>
          <a:p>
            <a:r>
              <a:rPr lang="en-US" sz="1400" dirty="0">
                <a:latin typeface="Arial" panose="020B0604020202020204" pitchFamily="34" charset="0"/>
                <a:cs typeface="Arial" panose="020B0604020202020204" pitchFamily="34" charset="0"/>
              </a:rPr>
              <a:t>Amazon</a:t>
            </a:r>
          </a:p>
          <a:p>
            <a:r>
              <a:rPr lang="en-US" sz="1400" dirty="0">
                <a:latin typeface="Arial" panose="020B0604020202020204" pitchFamily="34" charset="0"/>
                <a:cs typeface="Arial" panose="020B0604020202020204" pitchFamily="34" charset="0"/>
              </a:rPr>
              <a:t>Pinterest</a:t>
            </a:r>
          </a:p>
          <a:p>
            <a:pPr marL="0" indent="0">
              <a:buNone/>
            </a:pPr>
            <a:endParaRPr lang="en-US" sz="14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fr-FR" sz="1200" dirty="0">
              <a:latin typeface="Arial" panose="020B0604020202020204" pitchFamily="34" charset="0"/>
              <a:cs typeface="Arial" panose="020B0604020202020204" pitchFamily="34" charset="0"/>
            </a:endParaRPr>
          </a:p>
        </p:txBody>
      </p:sp>
      <p:graphicFrame>
        <p:nvGraphicFramePr>
          <p:cNvPr id="10" name="Tableau 9"/>
          <p:cNvGraphicFramePr>
            <a:graphicFrameLocks noGrp="1"/>
          </p:cNvGraphicFramePr>
          <p:nvPr>
            <p:extLst>
              <p:ext uri="{D42A27DB-BD31-4B8C-83A1-F6EECF244321}">
                <p14:modId xmlns:p14="http://schemas.microsoft.com/office/powerpoint/2010/main" val="1214290121"/>
              </p:ext>
            </p:extLst>
          </p:nvPr>
        </p:nvGraphicFramePr>
        <p:xfrm>
          <a:off x="2775132" y="1097280"/>
          <a:ext cx="8128000" cy="1188720"/>
        </p:xfrm>
        <a:graphic>
          <a:graphicData uri="http://schemas.openxmlformats.org/drawingml/2006/table">
            <a:tbl>
              <a:tblPr firstRow="1" bandRow="1">
                <a:tableStyleId>{5C22544A-7EE6-4342-B048-85BDC9FD1C3A}</a:tableStyleId>
              </a:tblPr>
              <a:tblGrid>
                <a:gridCol w="8128000"/>
              </a:tblGrid>
              <a:tr h="370840">
                <a:tc>
                  <a:txBody>
                    <a:bodyPr/>
                    <a:lstStyle/>
                    <a:p>
                      <a:r>
                        <a:rPr lang="en-US" sz="1800" dirty="0" smtClean="0">
                          <a:latin typeface="Arial" panose="020B0604020202020204" pitchFamily="34" charset="0"/>
                          <a:cs typeface="Arial" panose="020B0604020202020204" pitchFamily="34" charset="0"/>
                        </a:rPr>
                        <a:t>MySQL, is the most demanded database on the market, which means finding competent teams, learning resources, reusable libraries, and ready add-ons will be easy. So, if you are choosing between SQL Server vs MySQL in terms of market trends, the latter is a better choice.</a:t>
                      </a:r>
                      <a:endParaRPr lang="fr-FR" dirty="0"/>
                    </a:p>
                  </a:txBody>
                  <a:tcPr/>
                </a:tc>
              </a:tr>
            </a:tbl>
          </a:graphicData>
        </a:graphic>
      </p:graphicFrame>
      <p:graphicFrame>
        <p:nvGraphicFramePr>
          <p:cNvPr id="14" name="Tableau 13"/>
          <p:cNvGraphicFramePr>
            <a:graphicFrameLocks noGrp="1"/>
          </p:cNvGraphicFramePr>
          <p:nvPr>
            <p:extLst>
              <p:ext uri="{D42A27DB-BD31-4B8C-83A1-F6EECF244321}">
                <p14:modId xmlns:p14="http://schemas.microsoft.com/office/powerpoint/2010/main" val="1404866703"/>
              </p:ext>
            </p:extLst>
          </p:nvPr>
        </p:nvGraphicFramePr>
        <p:xfrm>
          <a:off x="2775132" y="4036423"/>
          <a:ext cx="8128000" cy="1188720"/>
        </p:xfrm>
        <a:graphic>
          <a:graphicData uri="http://schemas.openxmlformats.org/drawingml/2006/table">
            <a:tbl>
              <a:tblPr firstRow="1" bandRow="1">
                <a:tableStyleId>{5C22544A-7EE6-4342-B048-85BDC9FD1C3A}</a:tableStyleId>
              </a:tblPr>
              <a:tblGrid>
                <a:gridCol w="8128000"/>
              </a:tblGrid>
              <a:tr h="0">
                <a:tc>
                  <a:txBody>
                    <a:bodyPr/>
                    <a:lstStyle/>
                    <a:p>
                      <a:r>
                        <a:rPr lang="en-US" sz="1800" dirty="0" smtClean="0">
                          <a:latin typeface="Arial" panose="020B0604020202020204" pitchFamily="34" charset="0"/>
                          <a:cs typeface="Arial" panose="020B0604020202020204" pitchFamily="34" charset="0"/>
                        </a:rPr>
                        <a:t>MySQL is widely used by big corporations and governmental organizations. Over the last 25 years, the solution has built a reputation of a reliable database management solution, and as time shows, it’s indeed capable of supporting long-running projects.</a:t>
                      </a:r>
                      <a:endParaRPr lang="fr-FR" dirty="0"/>
                    </a:p>
                  </a:txBody>
                  <a:tcPr/>
                </a:tc>
              </a:tr>
            </a:tbl>
          </a:graphicData>
        </a:graphic>
      </p:graphicFrame>
    </p:spTree>
    <p:extLst>
      <p:ext uri="{BB962C8B-B14F-4D97-AF65-F5344CB8AC3E}">
        <p14:creationId xmlns:p14="http://schemas.microsoft.com/office/powerpoint/2010/main" val="2200475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613954" y="249403"/>
            <a:ext cx="9914709" cy="3970318"/>
          </a:xfrm>
          <a:prstGeom prst="rect">
            <a:avLst/>
          </a:prstGeom>
          <a:noFill/>
        </p:spPr>
        <p:txBody>
          <a:bodyPr wrap="square" rtlCol="0">
            <a:spAutoFit/>
          </a:bodyPr>
          <a:lstStyle/>
          <a:p>
            <a:r>
              <a:rPr lang="en-US" b="1" dirty="0">
                <a:solidFill>
                  <a:srgbClr val="FF33CC"/>
                </a:solidFill>
                <a:latin typeface="Arial" panose="020B0604020202020204" pitchFamily="34" charset="0"/>
                <a:cs typeface="Arial" panose="020B0604020202020204" pitchFamily="34" charset="0"/>
              </a:rPr>
              <a:t>Companies that use </a:t>
            </a:r>
            <a:r>
              <a:rPr lang="en-US" b="1" dirty="0" smtClean="0">
                <a:solidFill>
                  <a:srgbClr val="FF33CC"/>
                </a:solidFill>
                <a:latin typeface="Arial" panose="020B0604020202020204" pitchFamily="34" charset="0"/>
                <a:cs typeface="Arial" panose="020B0604020202020204" pitchFamily="34" charset="0"/>
              </a:rPr>
              <a:t>PostgreSQL</a:t>
            </a:r>
          </a:p>
          <a:p>
            <a:endParaRPr lang="en-US" dirty="0">
              <a:solidFill>
                <a:srgbClr val="FF33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accent1">
                    <a:lumMod val="60000"/>
                    <a:lumOff val="40000"/>
                  </a:schemeClr>
                </a:solidFill>
                <a:latin typeface="Arial" panose="020B0604020202020204" pitchFamily="34" charset="0"/>
                <a:cs typeface="Arial" panose="020B0604020202020204" pitchFamily="34" charset="0"/>
              </a:rPr>
              <a:t>Apple  </a:t>
            </a:r>
            <a:endParaRPr lang="en-US" dirty="0">
              <a:solidFill>
                <a:schemeClr val="accent1">
                  <a:lumMod val="60000"/>
                  <a:lumOff val="4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accent1">
                    <a:lumMod val="60000"/>
                    <a:lumOff val="40000"/>
                  </a:schemeClr>
                </a:solidFill>
                <a:latin typeface="Arial" panose="020B0604020202020204" pitchFamily="34" charset="0"/>
                <a:cs typeface="Arial" panose="020B0604020202020204" pitchFamily="34" charset="0"/>
              </a:rPr>
              <a:t>Skype</a:t>
            </a:r>
          </a:p>
          <a:p>
            <a:pPr marL="285750" indent="-285750">
              <a:buFont typeface="Arial" panose="020B0604020202020204" pitchFamily="34" charset="0"/>
              <a:buChar char="•"/>
            </a:pPr>
            <a:r>
              <a:rPr lang="en-US" dirty="0">
                <a:solidFill>
                  <a:schemeClr val="accent1">
                    <a:lumMod val="60000"/>
                    <a:lumOff val="40000"/>
                  </a:schemeClr>
                </a:solidFill>
                <a:latin typeface="Arial" panose="020B0604020202020204" pitchFamily="34" charset="0"/>
                <a:cs typeface="Arial" panose="020B0604020202020204" pitchFamily="34" charset="0"/>
              </a:rPr>
              <a:t>Cisco</a:t>
            </a:r>
          </a:p>
          <a:p>
            <a:pPr marL="285750" indent="-285750">
              <a:buFont typeface="Arial" panose="020B0604020202020204" pitchFamily="34" charset="0"/>
              <a:buChar char="•"/>
            </a:pPr>
            <a:r>
              <a:rPr lang="en-US" dirty="0">
                <a:solidFill>
                  <a:schemeClr val="accent1">
                    <a:lumMod val="60000"/>
                    <a:lumOff val="40000"/>
                  </a:schemeClr>
                </a:solidFill>
                <a:latin typeface="Arial" panose="020B0604020202020204" pitchFamily="34" charset="0"/>
                <a:cs typeface="Arial" panose="020B0604020202020204" pitchFamily="34" charset="0"/>
              </a:rPr>
              <a:t>Etsy</a:t>
            </a:r>
          </a:p>
          <a:p>
            <a:endParaRPr lang="en-US" dirty="0">
              <a:latin typeface="Arial" panose="020B0604020202020204" pitchFamily="34" charset="0"/>
              <a:cs typeface="Arial" panose="020B0604020202020204" pitchFamily="34" charset="0"/>
            </a:endParaRPr>
          </a:p>
          <a:p>
            <a:r>
              <a:rPr lang="en-US" b="1" dirty="0">
                <a:solidFill>
                  <a:srgbClr val="FF33CC"/>
                </a:solidFill>
                <a:latin typeface="Arial" panose="020B0604020202020204" pitchFamily="34" charset="0"/>
                <a:cs typeface="Arial" panose="020B0604020202020204" pitchFamily="34" charset="0"/>
              </a:rPr>
              <a:t>Companies using SQL </a:t>
            </a:r>
            <a:r>
              <a:rPr lang="en-US" b="1" dirty="0" smtClean="0">
                <a:solidFill>
                  <a:srgbClr val="FF33CC"/>
                </a:solidFill>
                <a:latin typeface="Arial" panose="020B0604020202020204" pitchFamily="34" charset="0"/>
                <a:cs typeface="Arial" panose="020B0604020202020204" pitchFamily="34" charset="0"/>
              </a:rPr>
              <a:t>Server</a:t>
            </a:r>
          </a:p>
          <a:p>
            <a:endParaRPr lang="en-US" dirty="0">
              <a:solidFill>
                <a:srgbClr val="FF33C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solidFill>
                  <a:schemeClr val="accent1">
                    <a:lumMod val="60000"/>
                    <a:lumOff val="40000"/>
                  </a:schemeClr>
                </a:solidFill>
                <a:latin typeface="Arial" panose="020B0604020202020204" pitchFamily="34" charset="0"/>
                <a:cs typeface="Arial" panose="020B0604020202020204" pitchFamily="34" charset="0"/>
              </a:rPr>
              <a:t>JPMorganChase</a:t>
            </a:r>
            <a:endParaRPr lang="en-US" dirty="0">
              <a:solidFill>
                <a:schemeClr val="accent1">
                  <a:lumMod val="60000"/>
                  <a:lumOff val="4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accent1">
                    <a:lumMod val="60000"/>
                    <a:lumOff val="40000"/>
                  </a:schemeClr>
                </a:solidFill>
                <a:latin typeface="Arial" panose="020B0604020202020204" pitchFamily="34" charset="0"/>
                <a:cs typeface="Arial" panose="020B0604020202020204" pitchFamily="34" charset="0"/>
              </a:rPr>
              <a:t>Bank of America</a:t>
            </a:r>
          </a:p>
          <a:p>
            <a:pPr marL="285750" indent="-285750">
              <a:buFont typeface="Arial" panose="020B0604020202020204" pitchFamily="34" charset="0"/>
              <a:buChar char="•"/>
            </a:pPr>
            <a:r>
              <a:rPr lang="en-US" dirty="0">
                <a:solidFill>
                  <a:schemeClr val="accent1">
                    <a:lumMod val="60000"/>
                    <a:lumOff val="40000"/>
                  </a:schemeClr>
                </a:solidFill>
                <a:latin typeface="Arial" panose="020B0604020202020204" pitchFamily="34" charset="0"/>
                <a:cs typeface="Arial" panose="020B0604020202020204" pitchFamily="34" charset="0"/>
              </a:rPr>
              <a:t>UPS</a:t>
            </a:r>
          </a:p>
          <a:p>
            <a:pPr marL="285750" indent="-285750">
              <a:buFont typeface="Arial" panose="020B0604020202020204" pitchFamily="34" charset="0"/>
              <a:buChar char="•"/>
            </a:pPr>
            <a:r>
              <a:rPr lang="en-US" dirty="0">
                <a:solidFill>
                  <a:schemeClr val="accent1">
                    <a:lumMod val="60000"/>
                    <a:lumOff val="40000"/>
                  </a:schemeClr>
                </a:solidFill>
                <a:latin typeface="Arial" panose="020B0604020202020204" pitchFamily="34" charset="0"/>
                <a:cs typeface="Arial" panose="020B0604020202020204" pitchFamily="34" charset="0"/>
              </a:rPr>
              <a:t>Houston Methodist</a:t>
            </a:r>
          </a:p>
          <a:p>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2854317865"/>
              </p:ext>
            </p:extLst>
          </p:nvPr>
        </p:nvGraphicFramePr>
        <p:xfrm>
          <a:off x="2619829" y="980923"/>
          <a:ext cx="8128000" cy="914400"/>
        </p:xfrm>
        <a:graphic>
          <a:graphicData uri="http://schemas.openxmlformats.org/drawingml/2006/table">
            <a:tbl>
              <a:tblPr firstRow="1" bandRow="1">
                <a:tableStyleId>{5C22544A-7EE6-4342-B048-85BDC9FD1C3A}</a:tableStyleId>
              </a:tblPr>
              <a:tblGrid>
                <a:gridCol w="8128000"/>
              </a:tblGrid>
              <a:tr h="370840">
                <a:tc>
                  <a:txBody>
                    <a:bodyPr/>
                    <a:lstStyle/>
                    <a:p>
                      <a:r>
                        <a:rPr lang="en-US" dirty="0" err="1" smtClean="0">
                          <a:latin typeface="Arial" panose="020B0604020202020204" pitchFamily="34" charset="0"/>
                          <a:cs typeface="Arial" panose="020B0604020202020204" pitchFamily="34" charset="0"/>
                        </a:rPr>
                        <a:t>Postgre</a:t>
                      </a:r>
                      <a:r>
                        <a:rPr lang="en-US" dirty="0" smtClean="0">
                          <a:latin typeface="Arial" panose="020B0604020202020204" pitchFamily="34" charset="0"/>
                          <a:cs typeface="Arial" panose="020B0604020202020204" pitchFamily="34" charset="0"/>
                        </a:rPr>
                        <a:t> is known for its intuitive functionality and versatile security settings. This is why its main use cases are governmental platforms, messenger applications, video chats, and e-commerce platforms.</a:t>
                      </a:r>
                      <a:endParaRPr lang="fr-FR" dirty="0"/>
                    </a:p>
                  </a:txBody>
                  <a:tcPr/>
                </a:tc>
              </a:tr>
            </a:tbl>
          </a:graphicData>
        </a:graphic>
      </p:graphicFrame>
      <p:graphicFrame>
        <p:nvGraphicFramePr>
          <p:cNvPr id="4" name="Tableau 3"/>
          <p:cNvGraphicFramePr>
            <a:graphicFrameLocks noGrp="1"/>
          </p:cNvGraphicFramePr>
          <p:nvPr>
            <p:extLst>
              <p:ext uri="{D42A27DB-BD31-4B8C-83A1-F6EECF244321}">
                <p14:modId xmlns:p14="http://schemas.microsoft.com/office/powerpoint/2010/main" val="990158883"/>
              </p:ext>
            </p:extLst>
          </p:nvPr>
        </p:nvGraphicFramePr>
        <p:xfrm>
          <a:off x="1818640" y="3942722"/>
          <a:ext cx="8128000" cy="1463040"/>
        </p:xfrm>
        <a:graphic>
          <a:graphicData uri="http://schemas.openxmlformats.org/drawingml/2006/table">
            <a:tbl>
              <a:tblPr firstRow="1" bandRow="1">
                <a:tableStyleId>{5C22544A-7EE6-4342-B048-85BDC9FD1C3A}</a:tableStyleId>
              </a:tblPr>
              <a:tblGrid>
                <a:gridCol w="8128000"/>
              </a:tblGrid>
              <a:tr h="370840">
                <a:tc>
                  <a:txBody>
                    <a:bodyPr/>
                    <a:lstStyle/>
                    <a:p>
                      <a:r>
                        <a:rPr lang="en-US" dirty="0" smtClean="0">
                          <a:latin typeface="Arial" panose="020B0604020202020204" pitchFamily="34" charset="0"/>
                          <a:cs typeface="Arial" panose="020B0604020202020204" pitchFamily="34" charset="0"/>
                        </a:rPr>
                        <a:t>SQL Server is a go-to choice for large enterprises that have vast business logic and handle multiple applications simultaneously. Teams that prioritize efficiency and reliability over scalability and costs typically choose this database. It’s a common option for “traditional” industries – finances, security, manufacturing, and others.</a:t>
                      </a:r>
                      <a:endParaRPr lang="fr-FR" dirty="0"/>
                    </a:p>
                  </a:txBody>
                  <a:tcPr/>
                </a:tc>
              </a:tr>
            </a:tbl>
          </a:graphicData>
        </a:graphic>
      </p:graphicFrame>
    </p:spTree>
    <p:extLst>
      <p:ext uri="{BB962C8B-B14F-4D97-AF65-F5344CB8AC3E}">
        <p14:creationId xmlns:p14="http://schemas.microsoft.com/office/powerpoint/2010/main" val="3508705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4" y="431074"/>
            <a:ext cx="6509657" cy="4238213"/>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1994922080"/>
              </p:ext>
            </p:extLst>
          </p:nvPr>
        </p:nvGraphicFramePr>
        <p:xfrm>
          <a:off x="7080069" y="431075"/>
          <a:ext cx="4010297" cy="4238212"/>
        </p:xfrm>
        <a:graphic>
          <a:graphicData uri="http://schemas.openxmlformats.org/drawingml/2006/table">
            <a:tbl>
              <a:tblPr firstRow="1" bandRow="1">
                <a:tableStyleId>{5C22544A-7EE6-4342-B048-85BDC9FD1C3A}</a:tableStyleId>
              </a:tblPr>
              <a:tblGrid>
                <a:gridCol w="4010297"/>
              </a:tblGrid>
              <a:tr h="4238212">
                <a:tc>
                  <a:txBody>
                    <a:bodyPr/>
                    <a:lstStyle/>
                    <a:p>
                      <a:endParaRPr lang="fr-FR" sz="4000" dirty="0" smtClean="0">
                        <a:solidFill>
                          <a:srgbClr val="00B050"/>
                        </a:solidFill>
                        <a:latin typeface="Arial Black" panose="020B0A04020102020204" pitchFamily="34" charset="0"/>
                      </a:endParaRPr>
                    </a:p>
                    <a:p>
                      <a:endParaRPr lang="fr-FR" sz="4000" dirty="0" smtClean="0">
                        <a:solidFill>
                          <a:srgbClr val="00B050"/>
                        </a:solidFill>
                        <a:latin typeface="Arial Black" panose="020B0A04020102020204" pitchFamily="34" charset="0"/>
                      </a:endParaRPr>
                    </a:p>
                    <a:p>
                      <a:r>
                        <a:rPr lang="fr-FR" sz="4000" b="1" dirty="0" smtClean="0">
                          <a:solidFill>
                            <a:srgbClr val="00B050"/>
                          </a:solidFill>
                          <a:latin typeface="Arial Black" panose="020B0A04020102020204" pitchFamily="34" charset="0"/>
                        </a:rPr>
                        <a:t>MERCI POUR VOTRE ATTENTION</a:t>
                      </a:r>
                      <a:endParaRPr lang="fr-FR" sz="4000" b="1" dirty="0">
                        <a:solidFill>
                          <a:srgbClr val="00B050"/>
                        </a:solidFill>
                        <a:latin typeface="Arial Black" panose="020B0A04020102020204" pitchFamily="34" charset="0"/>
                      </a:endParaRPr>
                    </a:p>
                  </a:txBody>
                  <a:tcPr>
                    <a:solidFill>
                      <a:schemeClr val="accent5">
                        <a:lumMod val="40000"/>
                        <a:lumOff val="60000"/>
                      </a:schemeClr>
                    </a:solidFill>
                  </a:tcPr>
                </a:tc>
              </a:tr>
            </a:tbl>
          </a:graphicData>
        </a:graphic>
      </p:graphicFrame>
    </p:spTree>
    <p:extLst>
      <p:ext uri="{BB962C8B-B14F-4D97-AF65-F5344CB8AC3E}">
        <p14:creationId xmlns:p14="http://schemas.microsoft.com/office/powerpoint/2010/main" val="3695644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Introduction</a:t>
            </a:r>
            <a:endParaRPr lang="en-US" dirty="0"/>
          </a:p>
        </p:txBody>
      </p:sp>
      <p:sp>
        <p:nvSpPr>
          <p:cNvPr id="11" name="Title 1"/>
          <p:cNvSpPr txBox="1">
            <a:spLocks/>
          </p:cNvSpPr>
          <p:nvPr/>
        </p:nvSpPr>
        <p:spPr>
          <a:xfrm>
            <a:off x="-489397" y="1907180"/>
            <a:ext cx="11590985" cy="836020"/>
          </a:xfrm>
          <a:prstGeom prst="rect">
            <a:avLst/>
          </a:prstGeom>
        </p:spPr>
        <p:txBody>
          <a:bodyPr vert="horz" lIns="91440" tIns="45720" rIns="91440" bIns="45720" rtlCol="0" anchor="ctr">
            <a:normAutofit fontScale="60000" lnSpcReduction="20000"/>
          </a:bodyPr>
          <a:lstStyle>
            <a:lvl1pPr algn="r" defTabSz="1219170" rtl="0" eaLnBrk="1" latinLnBrk="0" hangingPunct="1">
              <a:spcBef>
                <a:spcPct val="0"/>
              </a:spcBef>
              <a:buNone/>
              <a:defRPr sz="48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smtClean="0">
                <a:solidFill>
                  <a:srgbClr val="FF0000"/>
                </a:solidFill>
              </a:rPr>
              <a:t>What</a:t>
            </a:r>
            <a:r>
              <a:rPr lang="en-US" dirty="0" smtClean="0"/>
              <a:t> is a </a:t>
            </a:r>
            <a:r>
              <a:rPr lang="en-US" dirty="0" smtClean="0">
                <a:solidFill>
                  <a:srgbClr val="FF0000"/>
                </a:solidFill>
              </a:rPr>
              <a:t>database?</a:t>
            </a:r>
            <a:r>
              <a:rPr lang="en-US" dirty="0" smtClean="0"/>
              <a:t> A </a:t>
            </a:r>
            <a:r>
              <a:rPr lang="en-US" dirty="0" smtClean="0">
                <a:solidFill>
                  <a:srgbClr val="FF0000"/>
                </a:solidFill>
              </a:rPr>
              <a:t>database </a:t>
            </a:r>
            <a:r>
              <a:rPr lang="en-US" dirty="0" smtClean="0"/>
              <a:t>is an </a:t>
            </a:r>
            <a:r>
              <a:rPr lang="en-US" dirty="0" smtClean="0">
                <a:solidFill>
                  <a:srgbClr val="00B050"/>
                </a:solidFill>
              </a:rPr>
              <a:t>organized</a:t>
            </a:r>
            <a:r>
              <a:rPr lang="en-US" dirty="0" smtClean="0"/>
              <a:t> </a:t>
            </a:r>
            <a:r>
              <a:rPr lang="en-US" dirty="0" smtClean="0">
                <a:solidFill>
                  <a:srgbClr val="FF0000"/>
                </a:solidFill>
              </a:rPr>
              <a:t>collection</a:t>
            </a:r>
            <a:r>
              <a:rPr lang="en-US" dirty="0" smtClean="0"/>
              <a:t> of </a:t>
            </a:r>
            <a:r>
              <a:rPr lang="en-US" dirty="0" smtClean="0">
                <a:solidFill>
                  <a:srgbClr val="FF0000"/>
                </a:solidFill>
              </a:rPr>
              <a:t>information</a:t>
            </a:r>
            <a:r>
              <a:rPr lang="en-US" dirty="0" smtClean="0"/>
              <a:t> </a:t>
            </a:r>
            <a:br>
              <a:rPr lang="en-US" dirty="0" smtClean="0"/>
            </a:br>
            <a:endParaRPr lang="en-US" dirty="0"/>
          </a:p>
        </p:txBody>
      </p:sp>
      <p:sp>
        <p:nvSpPr>
          <p:cNvPr id="13" name="Title 1"/>
          <p:cNvSpPr txBox="1">
            <a:spLocks/>
          </p:cNvSpPr>
          <p:nvPr/>
        </p:nvSpPr>
        <p:spPr>
          <a:xfrm>
            <a:off x="-489398" y="2497462"/>
            <a:ext cx="11590985" cy="836020"/>
          </a:xfrm>
          <a:prstGeom prst="rect">
            <a:avLst/>
          </a:prstGeom>
        </p:spPr>
        <p:txBody>
          <a:bodyPr vert="horz" lIns="91440" tIns="45720" rIns="91440" bIns="45720" rtlCol="0" anchor="ctr">
            <a:normAutofit fontScale="60000" lnSpcReduction="20000"/>
          </a:bodyPr>
          <a:lstStyle>
            <a:lvl1pPr algn="r" defTabSz="1219170" rtl="0" eaLnBrk="1" latinLnBrk="0" hangingPunct="1">
              <a:spcBef>
                <a:spcPct val="0"/>
              </a:spcBef>
              <a:buNone/>
              <a:defRPr sz="48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smtClean="0">
                <a:solidFill>
                  <a:srgbClr val="FF0000"/>
                </a:solidFill>
              </a:rPr>
              <a:t>When/why</a:t>
            </a:r>
            <a:r>
              <a:rPr lang="en-US" dirty="0" smtClean="0"/>
              <a:t> to use  </a:t>
            </a:r>
            <a:r>
              <a:rPr lang="en-US" dirty="0" smtClean="0">
                <a:solidFill>
                  <a:srgbClr val="FF0000"/>
                </a:solidFill>
              </a:rPr>
              <a:t>databases?</a:t>
            </a:r>
            <a:r>
              <a:rPr lang="en-US" dirty="0" smtClean="0"/>
              <a:t> </a:t>
            </a:r>
            <a:r>
              <a:rPr lang="en-US" dirty="0" smtClean="0">
                <a:solidFill>
                  <a:srgbClr val="0070C0"/>
                </a:solidFill>
              </a:rPr>
              <a:t>Access</a:t>
            </a:r>
            <a:r>
              <a:rPr lang="en-US" dirty="0" smtClean="0"/>
              <a:t>, </a:t>
            </a:r>
            <a:r>
              <a:rPr lang="en-US" dirty="0" smtClean="0">
                <a:solidFill>
                  <a:srgbClr val="002060"/>
                </a:solidFill>
              </a:rPr>
              <a:t>Integrity</a:t>
            </a:r>
            <a:r>
              <a:rPr lang="en-US" dirty="0" smtClean="0"/>
              <a:t>, </a:t>
            </a:r>
            <a:r>
              <a:rPr lang="en-US" dirty="0" smtClean="0">
                <a:solidFill>
                  <a:srgbClr val="7030A0"/>
                </a:solidFill>
              </a:rPr>
              <a:t>Security</a:t>
            </a:r>
            <a:r>
              <a:rPr lang="en-US" dirty="0" smtClean="0"/>
              <a:t> </a:t>
            </a:r>
            <a:br>
              <a:rPr lang="en-US" dirty="0" smtClean="0"/>
            </a:br>
            <a:endParaRPr lang="en-US" dirty="0"/>
          </a:p>
        </p:txBody>
      </p:sp>
      <p:pic>
        <p:nvPicPr>
          <p:cNvPr id="14" name="why db">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2718" y="2361681"/>
            <a:ext cx="609600" cy="609600"/>
          </a:xfrm>
          <a:prstGeom prst="rect">
            <a:avLst/>
          </a:prstGeom>
        </p:spPr>
      </p:pic>
      <p:pic>
        <p:nvPicPr>
          <p:cNvPr id="16" name="why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203474" y="2438400"/>
            <a:ext cx="609600" cy="609600"/>
          </a:xfrm>
          <a:prstGeom prst="rect">
            <a:avLst/>
          </a:prstGeom>
        </p:spPr>
      </p:pic>
      <p:pic>
        <p:nvPicPr>
          <p:cNvPr id="17" name="Imag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69" y="3197701"/>
            <a:ext cx="3834298" cy="2327336"/>
          </a:xfrm>
          <a:prstGeom prst="rect">
            <a:avLst/>
          </a:prstGeom>
        </p:spPr>
      </p:pic>
      <p:pic>
        <p:nvPicPr>
          <p:cNvPr id="18" name="Imag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2262" y="3197701"/>
            <a:ext cx="3580517" cy="2327336"/>
          </a:xfrm>
          <a:prstGeom prst="rect">
            <a:avLst/>
          </a:prstGeom>
        </p:spPr>
      </p:pic>
      <p:pic>
        <p:nvPicPr>
          <p:cNvPr id="19" name="Imag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82274" y="3197701"/>
            <a:ext cx="4030800" cy="2327336"/>
          </a:xfrm>
          <a:prstGeom prst="rect">
            <a:avLst/>
          </a:prstGeom>
        </p:spPr>
      </p:pic>
    </p:spTree>
    <p:extLst>
      <p:ext uri="{BB962C8B-B14F-4D97-AF65-F5344CB8AC3E}">
        <p14:creationId xmlns:p14="http://schemas.microsoft.com/office/powerpoint/2010/main" val="429680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086" fill="hold"/>
                                        <p:tgtEl>
                                          <p:spTgt spid="14"/>
                                        </p:tgtEl>
                                      </p:cBhvr>
                                    </p:cmd>
                                  </p:childTnLst>
                                </p:cTn>
                              </p:par>
                            </p:childTnLst>
                          </p:cTn>
                        </p:par>
                      </p:childTnLst>
                    </p:cTn>
                  </p:par>
                </p:childTnLst>
              </p:cTn>
              <p:nextCondLst>
                <p:cond evt="onClick" delay="0">
                  <p:tgtEl>
                    <p:spTgt spid="14"/>
                  </p:tgtEl>
                </p:cond>
              </p:nextCondLst>
            </p:seq>
            <p:audio>
              <p:cMediaNode vol="100000">
                <p:cTn id="7" fill="hold" display="0">
                  <p:stCondLst>
                    <p:cond delay="indefinite"/>
                  </p:stCondLst>
                  <p:endCondLst>
                    <p:cond evt="onStopAudio" delay="0">
                      <p:tgtEl>
                        <p:sldTgt/>
                      </p:tgtEl>
                    </p:cond>
                  </p:endCondLst>
                </p:cTn>
                <p:tgtEl>
                  <p:spTgt spid="14"/>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afterEffect">
                                  <p:stCondLst>
                                    <p:cond delay="0"/>
                                  </p:stCondLst>
                                  <p:childTnLst>
                                    <p:cmd type="call" cmd="playFrom(0.0)">
                                      <p:cBhvr>
                                        <p:cTn id="12" dur="132742" fill="hold"/>
                                        <p:tgtEl>
                                          <p:spTgt spid="16"/>
                                        </p:tgtEl>
                                      </p:cBhvr>
                                    </p:cmd>
                                  </p:childTnLst>
                                </p:cTn>
                              </p:par>
                            </p:childTnLst>
                          </p:cTn>
                        </p:par>
                      </p:childTnLst>
                    </p:cTn>
                  </p:par>
                </p:childTnLst>
              </p:cTn>
              <p:nextCondLst>
                <p:cond evt="onClick" delay="0">
                  <p:tgtEl>
                    <p:spTgt spid="16"/>
                  </p:tgtEl>
                </p:cond>
              </p:nextCondLst>
            </p:seq>
            <p:audio>
              <p:cMediaNode vol="80000">
                <p:cTn id="13"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76103" y="3746085"/>
            <a:ext cx="5609270" cy="2696918"/>
          </a:xfrm>
        </p:spPr>
        <p:txBody>
          <a:bodyPr>
            <a:normAutofit/>
          </a:bodyPr>
          <a:lstStyle/>
          <a:p>
            <a:pPr marL="571500" indent="-571500" algn="l">
              <a:buFont typeface="Arial" panose="020B0604020202020204" pitchFamily="34" charset="0"/>
              <a:buChar char="•"/>
            </a:pPr>
            <a:r>
              <a:rPr lang="en-US" b="1" dirty="0" smtClean="0">
                <a:solidFill>
                  <a:srgbClr val="F19DE1"/>
                </a:solidFill>
              </a:rPr>
              <a:t>Which DBMS to use?</a:t>
            </a:r>
            <a:r>
              <a:rPr lang="en-US" dirty="0" smtClean="0"/>
              <a:t> </a:t>
            </a:r>
          </a:p>
          <a:p>
            <a:pPr marL="571500" indent="-571500" algn="l">
              <a:buFont typeface="Arial" panose="020B0604020202020204" pitchFamily="34" charset="0"/>
              <a:buChar char="•"/>
            </a:pPr>
            <a:r>
              <a:rPr lang="en-US" b="1" dirty="0">
                <a:solidFill>
                  <a:schemeClr val="accent6">
                    <a:lumMod val="60000"/>
                    <a:lumOff val="40000"/>
                  </a:schemeClr>
                </a:solidFill>
              </a:rPr>
              <a:t>SQL/ No SQL </a:t>
            </a:r>
            <a:r>
              <a:rPr lang="en-US" b="1" dirty="0" smtClean="0">
                <a:solidFill>
                  <a:schemeClr val="accent6">
                    <a:lumMod val="60000"/>
                    <a:lumOff val="40000"/>
                  </a:schemeClr>
                </a:solidFill>
              </a:rPr>
              <a:t>?</a:t>
            </a:r>
          </a:p>
          <a:p>
            <a:pPr marL="571500" indent="-571500" algn="l">
              <a:buFont typeface="Arial" panose="020B0604020202020204" pitchFamily="34" charset="0"/>
              <a:buChar char="•"/>
            </a:pPr>
            <a:r>
              <a:rPr lang="en-US" sz="4000" b="1" dirty="0" smtClean="0">
                <a:solidFill>
                  <a:srgbClr val="002060"/>
                </a:solidFill>
              </a:rPr>
              <a:t>Which RDBMS ?</a:t>
            </a:r>
          </a:p>
          <a:p>
            <a:pPr marL="571500" indent="-571500" algn="l">
              <a:buFont typeface="Arial" panose="020B0604020202020204" pitchFamily="34" charset="0"/>
              <a:buChar char="•"/>
            </a:pPr>
            <a:endParaRPr lang="en-US" dirty="0" smtClean="0"/>
          </a:p>
          <a:p>
            <a:endParaRPr lang="en-US" dirty="0"/>
          </a:p>
          <a:p>
            <a:endParaRPr lang="en-US" dirty="0"/>
          </a:p>
        </p:txBody>
      </p:sp>
      <p:sp>
        <p:nvSpPr>
          <p:cNvPr id="4" name="ZoneTexte 3"/>
          <p:cNvSpPr txBox="1"/>
          <p:nvPr/>
        </p:nvSpPr>
        <p:spPr>
          <a:xfrm>
            <a:off x="872198" y="112543"/>
            <a:ext cx="4994030" cy="1877437"/>
          </a:xfrm>
          <a:prstGeom prst="rect">
            <a:avLst/>
          </a:prstGeom>
          <a:noFill/>
        </p:spPr>
        <p:txBody>
          <a:bodyPr wrap="square" rtlCol="0">
            <a:spAutoFit/>
          </a:bodyPr>
          <a:lstStyle/>
          <a:p>
            <a:r>
              <a:rPr lang="fr-FR" sz="7200" dirty="0" smtClean="0">
                <a:solidFill>
                  <a:schemeClr val="accent6">
                    <a:lumMod val="75000"/>
                  </a:schemeClr>
                </a:solidFill>
                <a:latin typeface="Arial Rounded MT Bold" panose="020F0704030504030204" pitchFamily="34" charset="0"/>
              </a:rPr>
              <a:t>A RACE ?</a:t>
            </a:r>
          </a:p>
          <a:p>
            <a:endParaRPr lang="fr-FR" sz="4400" dirty="0">
              <a:solidFill>
                <a:schemeClr val="accent6">
                  <a:lumMod val="75000"/>
                </a:schemeClr>
              </a:solidFill>
            </a:endParaRPr>
          </a:p>
        </p:txBody>
      </p:sp>
      <p:pic>
        <p:nvPicPr>
          <p:cNvPr id="5" name="S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2270" y="1192237"/>
            <a:ext cx="4443120" cy="3657600"/>
          </a:xfrm>
          <a:prstGeom prst="rect">
            <a:avLst/>
          </a:prstGeom>
        </p:spPr>
      </p:pic>
    </p:spTree>
    <p:extLst>
      <p:ext uri="{BB962C8B-B14F-4D97-AF65-F5344CB8AC3E}">
        <p14:creationId xmlns:p14="http://schemas.microsoft.com/office/powerpoint/2010/main" val="4019522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9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a:xfrm>
            <a:off x="3222781" y="211016"/>
            <a:ext cx="3262790" cy="1020112"/>
          </a:xfrm>
          <a:prstGeom prst="rect">
            <a:avLst/>
          </a:prstGeom>
        </p:spPr>
        <p:txBody>
          <a:bodyPr vert="horz" lIns="91440" tIns="45720" rIns="91440" bIns="45720" rtlCol="0">
            <a:no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6000" dirty="0" smtClean="0">
                <a:solidFill>
                  <a:schemeClr val="tx2">
                    <a:lumMod val="60000"/>
                    <a:lumOff val="40000"/>
                  </a:schemeClr>
                </a:solidFill>
                <a:latin typeface="Cambria" panose="02040503050406030204" pitchFamily="18" charset="0"/>
                <a:ea typeface="Cambria" panose="02040503050406030204" pitchFamily="18" charset="0"/>
              </a:rPr>
              <a:t>SQL</a:t>
            </a:r>
            <a:endParaRPr lang="en-US" sz="6000" dirty="0">
              <a:solidFill>
                <a:schemeClr val="tx2">
                  <a:lumMod val="60000"/>
                  <a:lumOff val="40000"/>
                </a:schemeClr>
              </a:solidFill>
              <a:latin typeface="Cambria" panose="02040503050406030204" pitchFamily="18" charset="0"/>
              <a:ea typeface="Cambria" panose="02040503050406030204" pitchFamily="18" charset="0"/>
            </a:endParaRPr>
          </a:p>
        </p:txBody>
      </p:sp>
      <p:sp>
        <p:nvSpPr>
          <p:cNvPr id="9" name="Content Placeholder 5"/>
          <p:cNvSpPr>
            <a:spLocks noGrp="1"/>
          </p:cNvSpPr>
          <p:nvPr>
            <p:ph sz="half" idx="4294967295"/>
          </p:nvPr>
        </p:nvSpPr>
        <p:spPr>
          <a:xfrm>
            <a:off x="1063715" y="1623752"/>
            <a:ext cx="5386917" cy="1657004"/>
          </a:xfrm>
          <a:prstGeom prst="rect">
            <a:avLst/>
          </a:prstGeom>
        </p:spPr>
        <p:txBody>
          <a:bodyPr/>
          <a:lstStyle/>
          <a:p>
            <a:r>
              <a:rPr lang="en-US" sz="3200" dirty="0" smtClean="0">
                <a:solidFill>
                  <a:srgbClr val="2404AC"/>
                </a:solidFill>
              </a:rPr>
              <a:t>RDBMS</a:t>
            </a:r>
            <a:endParaRPr lang="en-US" sz="3200" dirty="0">
              <a:solidFill>
                <a:srgbClr val="2404AC"/>
              </a:solidFill>
            </a:endParaRPr>
          </a:p>
          <a:p>
            <a:r>
              <a:rPr lang="en-US" sz="3200" dirty="0" smtClean="0">
                <a:solidFill>
                  <a:srgbClr val="2404AC"/>
                </a:solidFill>
              </a:rPr>
              <a:t>Better for complex </a:t>
            </a:r>
            <a:r>
              <a:rPr lang="en-US" sz="3200" dirty="0" smtClean="0">
                <a:solidFill>
                  <a:srgbClr val="2404AC"/>
                </a:solidFill>
              </a:rPr>
              <a:t>queries</a:t>
            </a:r>
            <a:endParaRPr lang="en-US" sz="3200" dirty="0">
              <a:solidFill>
                <a:srgbClr val="2404AC"/>
              </a:solidFill>
            </a:endParaRPr>
          </a:p>
          <a:p>
            <a:r>
              <a:rPr lang="en-US" sz="3200" dirty="0" smtClean="0">
                <a:solidFill>
                  <a:srgbClr val="2404AC"/>
                </a:solidFill>
              </a:rPr>
              <a:t>Compatible with many tools</a:t>
            </a:r>
            <a:endParaRPr lang="en-US" sz="3200" dirty="0">
              <a:solidFill>
                <a:srgbClr val="2404AC"/>
              </a:solidFill>
            </a:endParaRPr>
          </a:p>
        </p:txBody>
      </p:sp>
      <p:sp>
        <p:nvSpPr>
          <p:cNvPr id="10" name="Text Placeholder 6"/>
          <p:cNvSpPr txBox="1">
            <a:spLocks/>
          </p:cNvSpPr>
          <p:nvPr/>
        </p:nvSpPr>
        <p:spPr>
          <a:xfrm>
            <a:off x="7462539" y="196948"/>
            <a:ext cx="3693141" cy="893503"/>
          </a:xfrm>
          <a:prstGeom prst="rect">
            <a:avLst/>
          </a:prstGeom>
        </p:spPr>
        <p:txBody>
          <a:bodyPr/>
          <a:lst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6000" dirty="0" smtClean="0">
                <a:solidFill>
                  <a:srgbClr val="FFC000"/>
                </a:solidFill>
                <a:latin typeface="Cambria" panose="02040503050406030204" pitchFamily="18" charset="0"/>
                <a:ea typeface="Cambria" panose="02040503050406030204" pitchFamily="18" charset="0"/>
              </a:rPr>
              <a:t>No-SQL</a:t>
            </a:r>
            <a:endParaRPr lang="en-US" sz="6000" dirty="0">
              <a:solidFill>
                <a:srgbClr val="FFC000"/>
              </a:solidFill>
              <a:latin typeface="Cambria" panose="02040503050406030204" pitchFamily="18" charset="0"/>
              <a:ea typeface="Cambria" panose="02040503050406030204" pitchFamily="18" charset="0"/>
            </a:endParaRPr>
          </a:p>
        </p:txBody>
      </p:sp>
      <p:sp>
        <p:nvSpPr>
          <p:cNvPr id="11" name="Content Placeholder 7"/>
          <p:cNvSpPr>
            <a:spLocks noGrp="1"/>
          </p:cNvSpPr>
          <p:nvPr>
            <p:ph sz="quarter" idx="4294967295"/>
          </p:nvPr>
        </p:nvSpPr>
        <p:spPr>
          <a:xfrm>
            <a:off x="6928521" y="1634836"/>
            <a:ext cx="5389033" cy="1657005"/>
          </a:xfrm>
          <a:prstGeom prst="rect">
            <a:avLst/>
          </a:prstGeom>
        </p:spPr>
        <p:txBody>
          <a:bodyPr/>
          <a:lstStyle/>
          <a:p>
            <a:r>
              <a:rPr lang="en-US" sz="3200" dirty="0" smtClean="0">
                <a:solidFill>
                  <a:srgbClr val="00B050"/>
                </a:solidFill>
              </a:rPr>
              <a:t>No RDBMS</a:t>
            </a:r>
            <a:endParaRPr lang="en-US" sz="3200" dirty="0">
              <a:solidFill>
                <a:srgbClr val="00B050"/>
              </a:solidFill>
            </a:endParaRPr>
          </a:p>
          <a:p>
            <a:r>
              <a:rPr lang="en-US" sz="3200" dirty="0">
                <a:solidFill>
                  <a:srgbClr val="00B050"/>
                </a:solidFill>
              </a:rPr>
              <a:t>Better for </a:t>
            </a:r>
            <a:r>
              <a:rPr lang="en-US" sz="3200" dirty="0" smtClean="0">
                <a:solidFill>
                  <a:srgbClr val="00B050"/>
                </a:solidFill>
              </a:rPr>
              <a:t>simple </a:t>
            </a:r>
            <a:r>
              <a:rPr lang="en-US" sz="3200" dirty="0">
                <a:solidFill>
                  <a:srgbClr val="00B050"/>
                </a:solidFill>
              </a:rPr>
              <a:t>queries</a:t>
            </a:r>
            <a:endParaRPr lang="en-US" sz="3200" dirty="0">
              <a:solidFill>
                <a:srgbClr val="00B050"/>
              </a:solidFill>
            </a:endParaRPr>
          </a:p>
          <a:p>
            <a:r>
              <a:rPr lang="en-US" sz="3200" dirty="0" smtClean="0">
                <a:solidFill>
                  <a:srgbClr val="00B050"/>
                </a:solidFill>
              </a:rPr>
              <a:t>Faster than SQL</a:t>
            </a:r>
            <a:endParaRPr lang="en-US" sz="3200" dirty="0">
              <a:solidFill>
                <a:srgbClr val="00B050"/>
              </a:solidFill>
            </a:endParaRPr>
          </a:p>
        </p:txBody>
      </p:sp>
      <p:sp>
        <p:nvSpPr>
          <p:cNvPr id="14" name="ZoneTexte 13"/>
          <p:cNvSpPr txBox="1"/>
          <p:nvPr/>
        </p:nvSpPr>
        <p:spPr>
          <a:xfrm>
            <a:off x="1752527" y="5893126"/>
            <a:ext cx="4009292" cy="646331"/>
          </a:xfrm>
          <a:prstGeom prst="rect">
            <a:avLst/>
          </a:prstGeom>
          <a:noFill/>
        </p:spPr>
        <p:txBody>
          <a:bodyPr wrap="square" rtlCol="0">
            <a:spAutoFit/>
          </a:bodyPr>
          <a:lstStyle/>
          <a:p>
            <a:r>
              <a:rPr lang="fr-FR" b="1" dirty="0" smtClean="0">
                <a:solidFill>
                  <a:schemeClr val="tx2">
                    <a:lumMod val="75000"/>
                  </a:schemeClr>
                </a:solidFill>
              </a:rPr>
              <a:t>ORACLE, MS SQL Server, MySQL, PostgreSQL…</a:t>
            </a:r>
            <a:endParaRPr lang="fr-FR" b="1" dirty="0">
              <a:solidFill>
                <a:schemeClr val="tx2">
                  <a:lumMod val="75000"/>
                </a:schemeClr>
              </a:solidFill>
            </a:endParaRPr>
          </a:p>
        </p:txBody>
      </p:sp>
      <p:sp>
        <p:nvSpPr>
          <p:cNvPr id="16" name="ZoneTexte 15"/>
          <p:cNvSpPr txBox="1"/>
          <p:nvPr/>
        </p:nvSpPr>
        <p:spPr>
          <a:xfrm>
            <a:off x="7053690" y="5940111"/>
            <a:ext cx="4009292" cy="369332"/>
          </a:xfrm>
          <a:prstGeom prst="rect">
            <a:avLst/>
          </a:prstGeom>
          <a:noFill/>
        </p:spPr>
        <p:txBody>
          <a:bodyPr wrap="square" rtlCol="0">
            <a:spAutoFit/>
          </a:bodyPr>
          <a:lstStyle/>
          <a:p>
            <a:r>
              <a:rPr lang="fr-FR" b="1" dirty="0" smtClean="0">
                <a:solidFill>
                  <a:schemeClr val="tx2">
                    <a:lumMod val="40000"/>
                    <a:lumOff val="60000"/>
                  </a:schemeClr>
                </a:solidFill>
              </a:rPr>
              <a:t>MONGODB, CASSANDRA..</a:t>
            </a:r>
            <a:endParaRPr lang="fr-FR" b="1" dirty="0">
              <a:solidFill>
                <a:schemeClr val="tx2">
                  <a:lumMod val="40000"/>
                  <a:lumOff val="60000"/>
                </a:schemeClr>
              </a:solidFill>
            </a:endParaRPr>
          </a:p>
        </p:txBody>
      </p:sp>
      <p:pic>
        <p:nvPicPr>
          <p:cNvPr id="19" name="Image 18"/>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752527" y="3535976"/>
            <a:ext cx="3600000" cy="2160000"/>
          </a:xfrm>
          <a:prstGeom prst="rect">
            <a:avLst/>
          </a:prstGeom>
        </p:spPr>
      </p:pic>
      <p:pic>
        <p:nvPicPr>
          <p:cNvPr id="20" name="Image 1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7209099" y="3535976"/>
            <a:ext cx="3600000" cy="2160000"/>
          </a:xfrm>
          <a:prstGeom prst="rect">
            <a:avLst/>
          </a:prstGeom>
        </p:spPr>
      </p:pic>
    </p:spTree>
    <p:extLst>
      <p:ext uri="{BB962C8B-B14F-4D97-AF65-F5344CB8AC3E}">
        <p14:creationId xmlns:p14="http://schemas.microsoft.com/office/powerpoint/2010/main" val="40766538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4">
            <a:extLst>
              <a:ext uri="{28A0092B-C50C-407E-A947-70E740481C1C}">
                <a14:useLocalDpi xmlns:a14="http://schemas.microsoft.com/office/drawing/2010/main" val="0"/>
              </a:ext>
            </a:extLst>
          </a:blip>
          <a:srcRect l="13328" t="9851" r="9127" b="60221"/>
          <a:stretch/>
        </p:blipFill>
        <p:spPr>
          <a:xfrm>
            <a:off x="2785404" y="168812"/>
            <a:ext cx="4121240" cy="1442434"/>
          </a:xfrm>
          <a:prstGeom prst="rect">
            <a:avLst/>
          </a:prstGeom>
        </p:spPr>
      </p:pic>
      <p:pic>
        <p:nvPicPr>
          <p:cNvPr id="7" name="Image 6"/>
          <p:cNvPicPr preferRelativeResize="0">
            <a:picLocks/>
          </p:cNvPicPr>
          <p:nvPr/>
        </p:nvPicPr>
        <p:blipFill rotWithShape="1">
          <a:blip r:embed="rId5">
            <a:extLst>
              <a:ext uri="{28A0092B-C50C-407E-A947-70E740481C1C}">
                <a14:useLocalDpi xmlns:a14="http://schemas.microsoft.com/office/drawing/2010/main" val="0"/>
              </a:ext>
            </a:extLst>
          </a:blip>
          <a:srcRect r="5806" b="7426"/>
          <a:stretch/>
        </p:blipFill>
        <p:spPr>
          <a:xfrm>
            <a:off x="1860505" y="1747863"/>
            <a:ext cx="6880685" cy="4320000"/>
          </a:xfrm>
          <a:prstGeom prst="rect">
            <a:avLst/>
          </a:prstGeom>
        </p:spPr>
      </p:pic>
      <p:pic>
        <p:nvPicPr>
          <p:cNvPr id="8" name="S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32777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998"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067" y="575977"/>
            <a:ext cx="6610820" cy="4968279"/>
          </a:xfrm>
          <a:prstGeom prst="rect">
            <a:avLst/>
          </a:prstGeom>
        </p:spPr>
      </p:pic>
      <p:pic>
        <p:nvPicPr>
          <p:cNvPr id="3" name="S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88368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63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BFAE1-45D3-4B3B-81D2-0BF25FA84FB8}"/>
              </a:ext>
            </a:extLst>
          </p:cNvPr>
          <p:cNvSpPr>
            <a:spLocks noGrp="1"/>
          </p:cNvSpPr>
          <p:nvPr>
            <p:ph type="title"/>
          </p:nvPr>
        </p:nvSpPr>
        <p:spPr>
          <a:xfrm>
            <a:off x="838200" y="106331"/>
            <a:ext cx="10641037" cy="739056"/>
          </a:xfrm>
        </p:spPr>
        <p:txBody>
          <a:bodyPr>
            <a:normAutofit/>
          </a:bodyPr>
          <a:lstStyle/>
          <a:p>
            <a:pPr algn="ctr"/>
            <a:r>
              <a:rPr lang="en-US" sz="4000" dirty="0" smtClean="0">
                <a:solidFill>
                  <a:schemeClr val="accent6">
                    <a:lumMod val="75000"/>
                  </a:schemeClr>
                </a:solidFill>
                <a:effectLst>
                  <a:outerShdw blurRad="38100" dist="38100" dir="2700000" algn="tl">
                    <a:srgbClr val="000000">
                      <a:alpha val="43137"/>
                    </a:srgbClr>
                  </a:outerShdw>
                </a:effectLst>
              </a:rPr>
              <a:t>3 of Top 4 RDBMS</a:t>
            </a:r>
            <a:endParaRPr lang="en-US" sz="4000" dirty="0">
              <a:solidFill>
                <a:schemeClr val="accent6">
                  <a:lumMod val="75000"/>
                </a:schemeClr>
              </a:solidFill>
              <a:effectLst>
                <a:outerShdw blurRad="38100" dist="38100" dir="2700000" algn="tl">
                  <a:srgbClr val="000000">
                    <a:alpha val="43137"/>
                  </a:srgbClr>
                </a:outerShdw>
              </a:effectLst>
            </a:endParaRPr>
          </a:p>
        </p:txBody>
      </p:sp>
      <p:grpSp>
        <p:nvGrpSpPr>
          <p:cNvPr id="3" name="Group 2">
            <a:extLst>
              <a:ext uri="{FF2B5EF4-FFF2-40B4-BE49-F238E27FC236}">
                <a16:creationId xmlns="" xmlns:a16="http://schemas.microsoft.com/office/drawing/2014/main" id="{0EC9C82B-0D49-4F98-AEF3-7DD5F18E1EEB}"/>
              </a:ext>
            </a:extLst>
          </p:cNvPr>
          <p:cNvGrpSpPr/>
          <p:nvPr/>
        </p:nvGrpSpPr>
        <p:grpSpPr>
          <a:xfrm>
            <a:off x="3157805" y="1259577"/>
            <a:ext cx="5876393" cy="2604706"/>
            <a:chOff x="2100263" y="1703696"/>
            <a:chExt cx="4943474" cy="2191192"/>
          </a:xfrm>
        </p:grpSpPr>
        <p:grpSp>
          <p:nvGrpSpPr>
            <p:cNvPr id="7" name="Group 6">
              <a:extLst>
                <a:ext uri="{FF2B5EF4-FFF2-40B4-BE49-F238E27FC236}">
                  <a16:creationId xmlns="" xmlns:a16="http://schemas.microsoft.com/office/drawing/2014/main" id="{B695C227-4CF1-4E61-A6ED-FC211EEA88B3}"/>
                </a:ext>
              </a:extLst>
            </p:cNvPr>
            <p:cNvGrpSpPr/>
            <p:nvPr/>
          </p:nvGrpSpPr>
          <p:grpSpPr>
            <a:xfrm>
              <a:off x="2100263" y="2424846"/>
              <a:ext cx="4943474" cy="1470042"/>
              <a:chOff x="1758950" y="3581400"/>
              <a:chExt cx="6591300" cy="1960056"/>
            </a:xfrm>
          </p:grpSpPr>
          <p:sp>
            <p:nvSpPr>
              <p:cNvPr id="8" name="Trapezoid 7">
                <a:extLst>
                  <a:ext uri="{FF2B5EF4-FFF2-40B4-BE49-F238E27FC236}">
                    <a16:creationId xmlns="" xmlns:a16="http://schemas.microsoft.com/office/drawing/2014/main" id="{005151EF-BFBB-451A-83D4-2184925161E6}"/>
                  </a:ext>
                </a:extLst>
              </p:cNvPr>
              <p:cNvSpPr/>
              <p:nvPr/>
            </p:nvSpPr>
            <p:spPr>
              <a:xfrm>
                <a:off x="1758950" y="4031691"/>
                <a:ext cx="3187700" cy="279400"/>
              </a:xfrm>
              <a:prstGeom prst="trapezoid">
                <a:avLst>
                  <a:gd name="adj" fmla="val 231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50">
                  <a:solidFill>
                    <a:prstClr val="white"/>
                  </a:solidFill>
                </a:endParaRPr>
              </a:p>
            </p:txBody>
          </p:sp>
          <p:sp>
            <p:nvSpPr>
              <p:cNvPr id="9" name="Trapezoid 8">
                <a:extLst>
                  <a:ext uri="{FF2B5EF4-FFF2-40B4-BE49-F238E27FC236}">
                    <a16:creationId xmlns="" xmlns:a16="http://schemas.microsoft.com/office/drawing/2014/main" id="{9A440BD2-4549-4134-9675-FE5BDA7F0D0E}"/>
                  </a:ext>
                </a:extLst>
              </p:cNvPr>
              <p:cNvSpPr/>
              <p:nvPr/>
            </p:nvSpPr>
            <p:spPr>
              <a:xfrm>
                <a:off x="5162550" y="4260291"/>
                <a:ext cx="3187700" cy="279400"/>
              </a:xfrm>
              <a:prstGeom prst="trapezoid">
                <a:avLst>
                  <a:gd name="adj" fmla="val 231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50">
                  <a:solidFill>
                    <a:prstClr val="white"/>
                  </a:solidFill>
                </a:endParaRPr>
              </a:p>
            </p:txBody>
          </p:sp>
          <p:sp>
            <p:nvSpPr>
              <p:cNvPr id="10" name="Rectangle 9">
                <a:extLst>
                  <a:ext uri="{FF2B5EF4-FFF2-40B4-BE49-F238E27FC236}">
                    <a16:creationId xmlns="" xmlns:a16="http://schemas.microsoft.com/office/drawing/2014/main" id="{897DC72C-3DCA-4AE6-8A43-32B5654A2D4F}"/>
                  </a:ext>
                </a:extLst>
              </p:cNvPr>
              <p:cNvSpPr/>
              <p:nvPr/>
            </p:nvSpPr>
            <p:spPr>
              <a:xfrm>
                <a:off x="1758950" y="4311091"/>
                <a:ext cx="2360880" cy="10991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4050" b="1" dirty="0">
                    <a:solidFill>
                      <a:prstClr val="black">
                        <a:lumMod val="75000"/>
                        <a:lumOff val="25000"/>
                      </a:prstClr>
                    </a:solidFill>
                  </a:rPr>
                  <a:t>2</a:t>
                </a:r>
              </a:p>
            </p:txBody>
          </p:sp>
          <p:sp>
            <p:nvSpPr>
              <p:cNvPr id="11" name="Rectangle 10">
                <a:extLst>
                  <a:ext uri="{FF2B5EF4-FFF2-40B4-BE49-F238E27FC236}">
                    <a16:creationId xmlns="" xmlns:a16="http://schemas.microsoft.com/office/drawing/2014/main" id="{E758AC74-66E4-46EC-9515-A0AE281BE47F}"/>
                  </a:ext>
                </a:extLst>
              </p:cNvPr>
              <p:cNvSpPr/>
              <p:nvPr/>
            </p:nvSpPr>
            <p:spPr>
              <a:xfrm>
                <a:off x="5989370" y="4539691"/>
                <a:ext cx="2360880" cy="8705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3000" b="1" dirty="0">
                    <a:solidFill>
                      <a:prstClr val="black">
                        <a:lumMod val="75000"/>
                        <a:lumOff val="25000"/>
                      </a:prstClr>
                    </a:solidFill>
                  </a:rPr>
                  <a:t>3</a:t>
                </a:r>
              </a:p>
            </p:txBody>
          </p:sp>
          <p:sp>
            <p:nvSpPr>
              <p:cNvPr id="12" name="Trapezoid 11">
                <a:extLst>
                  <a:ext uri="{FF2B5EF4-FFF2-40B4-BE49-F238E27FC236}">
                    <a16:creationId xmlns="" xmlns:a16="http://schemas.microsoft.com/office/drawing/2014/main" id="{677F7194-561E-4819-976C-75E5CC2EC31E}"/>
                  </a:ext>
                </a:extLst>
              </p:cNvPr>
              <p:cNvSpPr/>
              <p:nvPr/>
            </p:nvSpPr>
            <p:spPr>
              <a:xfrm>
                <a:off x="4013200" y="3581400"/>
                <a:ext cx="2165350" cy="127000"/>
              </a:xfrm>
              <a:prstGeom prst="trapezoid">
                <a:avLst>
                  <a:gd name="adj" fmla="val 1286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50">
                  <a:solidFill>
                    <a:prstClr val="white"/>
                  </a:solidFill>
                </a:endParaRPr>
              </a:p>
            </p:txBody>
          </p:sp>
          <p:sp>
            <p:nvSpPr>
              <p:cNvPr id="13" name="Right Triangle 12">
                <a:extLst>
                  <a:ext uri="{FF2B5EF4-FFF2-40B4-BE49-F238E27FC236}">
                    <a16:creationId xmlns="" xmlns:a16="http://schemas.microsoft.com/office/drawing/2014/main" id="{E7B654A8-A251-4A3F-85B4-15FBBBBE31A4}"/>
                  </a:ext>
                </a:extLst>
              </p:cNvPr>
              <p:cNvSpPr/>
              <p:nvPr/>
            </p:nvSpPr>
            <p:spPr>
              <a:xfrm flipH="1">
                <a:off x="3879850" y="4311091"/>
                <a:ext cx="133350" cy="1099109"/>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350">
                  <a:solidFill>
                    <a:prstClr val="white"/>
                  </a:solidFill>
                </a:endParaRPr>
              </a:p>
            </p:txBody>
          </p:sp>
          <p:sp>
            <p:nvSpPr>
              <p:cNvPr id="14" name="Rectangle 13">
                <a:extLst>
                  <a:ext uri="{FF2B5EF4-FFF2-40B4-BE49-F238E27FC236}">
                    <a16:creationId xmlns="" xmlns:a16="http://schemas.microsoft.com/office/drawing/2014/main" id="{997503D0-77C5-4351-9CE1-77EA258A9B7B}"/>
                  </a:ext>
                </a:extLst>
              </p:cNvPr>
              <p:cNvSpPr/>
              <p:nvPr/>
            </p:nvSpPr>
            <p:spPr>
              <a:xfrm>
                <a:off x="4013200" y="3708400"/>
                <a:ext cx="2165350" cy="1833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6600" b="1" dirty="0">
                    <a:solidFill>
                      <a:prstClr val="black">
                        <a:lumMod val="75000"/>
                        <a:lumOff val="25000"/>
                      </a:prstClr>
                    </a:solidFill>
                  </a:rPr>
                  <a:t>1</a:t>
                </a:r>
              </a:p>
            </p:txBody>
          </p:sp>
        </p:grpSp>
        <p:grpSp>
          <p:nvGrpSpPr>
            <p:cNvPr id="18" name="Graphic 5" descr="Medal">
              <a:extLst>
                <a:ext uri="{FF2B5EF4-FFF2-40B4-BE49-F238E27FC236}">
                  <a16:creationId xmlns="" xmlns:a16="http://schemas.microsoft.com/office/drawing/2014/main" id="{FBCCA11E-24BF-467F-B6E3-6A16B939EECB}"/>
                </a:ext>
              </a:extLst>
            </p:cNvPr>
            <p:cNvGrpSpPr/>
            <p:nvPr/>
          </p:nvGrpSpPr>
          <p:grpSpPr>
            <a:xfrm>
              <a:off x="2855668" y="2257897"/>
              <a:ext cx="467145" cy="643041"/>
              <a:chOff x="3807559" y="2520601"/>
              <a:chExt cx="622860" cy="857387"/>
            </a:xfrm>
            <a:solidFill>
              <a:srgbClr val="000000"/>
            </a:solidFill>
          </p:grpSpPr>
          <p:sp>
            <p:nvSpPr>
              <p:cNvPr id="19" name="Freeform: Shape 18">
                <a:extLst>
                  <a:ext uri="{FF2B5EF4-FFF2-40B4-BE49-F238E27FC236}">
                    <a16:creationId xmlns="" xmlns:a16="http://schemas.microsoft.com/office/drawing/2014/main" id="{D9DC10FE-4D78-4297-92DF-5A898BEDEF8D}"/>
                  </a:ext>
                </a:extLst>
              </p:cNvPr>
              <p:cNvSpPr/>
              <p:nvPr/>
            </p:nvSpPr>
            <p:spPr>
              <a:xfrm>
                <a:off x="3989727" y="3008200"/>
                <a:ext cx="257434" cy="258525"/>
              </a:xfrm>
              <a:custGeom>
                <a:avLst/>
                <a:gdLst>
                  <a:gd name="connsiteX0" fmla="*/ 128717 w 257434"/>
                  <a:gd name="connsiteY0" fmla="*/ 0 h 258525"/>
                  <a:gd name="connsiteX1" fmla="*/ 0 w 257434"/>
                  <a:gd name="connsiteY1" fmla="*/ 128717 h 258525"/>
                  <a:gd name="connsiteX2" fmla="*/ 128717 w 257434"/>
                  <a:gd name="connsiteY2" fmla="*/ 258525 h 258525"/>
                  <a:gd name="connsiteX3" fmla="*/ 257434 w 257434"/>
                  <a:gd name="connsiteY3" fmla="*/ 129808 h 258525"/>
                  <a:gd name="connsiteX4" fmla="*/ 128717 w 257434"/>
                  <a:gd name="connsiteY4" fmla="*/ 0 h 25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34" h="258525">
                    <a:moveTo>
                      <a:pt x="128717" y="0"/>
                    </a:moveTo>
                    <a:cubicBezTo>
                      <a:pt x="57814" y="0"/>
                      <a:pt x="0" y="57814"/>
                      <a:pt x="0" y="128717"/>
                    </a:cubicBezTo>
                    <a:cubicBezTo>
                      <a:pt x="0" y="199621"/>
                      <a:pt x="57814" y="258525"/>
                      <a:pt x="128717" y="258525"/>
                    </a:cubicBezTo>
                    <a:cubicBezTo>
                      <a:pt x="199621" y="258525"/>
                      <a:pt x="257434" y="200712"/>
                      <a:pt x="257434" y="129808"/>
                    </a:cubicBezTo>
                    <a:cubicBezTo>
                      <a:pt x="257434" y="58904"/>
                      <a:pt x="199621" y="0"/>
                      <a:pt x="128717" y="0"/>
                    </a:cubicBezTo>
                  </a:path>
                </a:pathLst>
              </a:custGeom>
              <a:solidFill>
                <a:schemeClr val="bg2">
                  <a:lumMod val="50000"/>
                </a:schemeClr>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sp>
            <p:nvSpPr>
              <p:cNvPr id="20" name="Freeform: Shape 19">
                <a:extLst>
                  <a:ext uri="{FF2B5EF4-FFF2-40B4-BE49-F238E27FC236}">
                    <a16:creationId xmlns="" xmlns:a16="http://schemas.microsoft.com/office/drawing/2014/main" id="{49DE1AA3-3AAA-413C-AB55-6E2C0BFD4E7E}"/>
                  </a:ext>
                </a:extLst>
              </p:cNvPr>
              <p:cNvSpPr/>
              <p:nvPr/>
            </p:nvSpPr>
            <p:spPr>
              <a:xfrm>
                <a:off x="3878463" y="2898026"/>
                <a:ext cx="479962" cy="479962"/>
              </a:xfrm>
              <a:custGeom>
                <a:avLst/>
                <a:gdLst>
                  <a:gd name="connsiteX0" fmla="*/ 239981 w 479962"/>
                  <a:gd name="connsiteY0" fmla="*/ 0 h 479962"/>
                  <a:gd name="connsiteX1" fmla="*/ 0 w 479962"/>
                  <a:gd name="connsiteY1" fmla="*/ 239981 h 479962"/>
                  <a:gd name="connsiteX2" fmla="*/ 239981 w 479962"/>
                  <a:gd name="connsiteY2" fmla="*/ 479963 h 479962"/>
                  <a:gd name="connsiteX3" fmla="*/ 479963 w 479962"/>
                  <a:gd name="connsiteY3" fmla="*/ 239981 h 479962"/>
                  <a:gd name="connsiteX4" fmla="*/ 239981 w 479962"/>
                  <a:gd name="connsiteY4" fmla="*/ 0 h 479962"/>
                  <a:gd name="connsiteX5" fmla="*/ 239981 w 479962"/>
                  <a:gd name="connsiteY5" fmla="*/ 414513 h 479962"/>
                  <a:gd name="connsiteX6" fmla="*/ 65449 w 479962"/>
                  <a:gd name="connsiteY6" fmla="*/ 239981 h 479962"/>
                  <a:gd name="connsiteX7" fmla="*/ 239981 w 479962"/>
                  <a:gd name="connsiteY7" fmla="*/ 65449 h 479962"/>
                  <a:gd name="connsiteX8" fmla="*/ 414513 w 479962"/>
                  <a:gd name="connsiteY8" fmla="*/ 239981 h 479962"/>
                  <a:gd name="connsiteX9" fmla="*/ 239981 w 479962"/>
                  <a:gd name="connsiteY9" fmla="*/ 414513 h 47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962" h="479962">
                    <a:moveTo>
                      <a:pt x="239981" y="0"/>
                    </a:moveTo>
                    <a:cubicBezTo>
                      <a:pt x="107992" y="0"/>
                      <a:pt x="0" y="107992"/>
                      <a:pt x="0" y="239981"/>
                    </a:cubicBezTo>
                    <a:cubicBezTo>
                      <a:pt x="0" y="371971"/>
                      <a:pt x="107992" y="479963"/>
                      <a:pt x="239981" y="479963"/>
                    </a:cubicBezTo>
                    <a:cubicBezTo>
                      <a:pt x="371971" y="479963"/>
                      <a:pt x="479963" y="371971"/>
                      <a:pt x="479963" y="239981"/>
                    </a:cubicBezTo>
                    <a:cubicBezTo>
                      <a:pt x="479963" y="107992"/>
                      <a:pt x="371971" y="0"/>
                      <a:pt x="239981" y="0"/>
                    </a:cubicBezTo>
                    <a:moveTo>
                      <a:pt x="239981" y="414513"/>
                    </a:moveTo>
                    <a:cubicBezTo>
                      <a:pt x="143989" y="414513"/>
                      <a:pt x="65449" y="335974"/>
                      <a:pt x="65449" y="239981"/>
                    </a:cubicBezTo>
                    <a:cubicBezTo>
                      <a:pt x="65449" y="143989"/>
                      <a:pt x="143989" y="65449"/>
                      <a:pt x="239981" y="65449"/>
                    </a:cubicBezTo>
                    <a:cubicBezTo>
                      <a:pt x="335974" y="65449"/>
                      <a:pt x="414513" y="143989"/>
                      <a:pt x="414513" y="239981"/>
                    </a:cubicBezTo>
                    <a:cubicBezTo>
                      <a:pt x="414513" y="335974"/>
                      <a:pt x="335974" y="414513"/>
                      <a:pt x="239981" y="414513"/>
                    </a:cubicBezTo>
                  </a:path>
                </a:pathLst>
              </a:custGeom>
              <a:solidFill>
                <a:srgbClr val="000000"/>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sp>
            <p:nvSpPr>
              <p:cNvPr id="21" name="Freeform: Shape 20">
                <a:extLst>
                  <a:ext uri="{FF2B5EF4-FFF2-40B4-BE49-F238E27FC236}">
                    <a16:creationId xmlns="" xmlns:a16="http://schemas.microsoft.com/office/drawing/2014/main" id="{E62E24E9-6D9C-48C1-BC9D-F59AA6F0D87B}"/>
                  </a:ext>
                </a:extLst>
              </p:cNvPr>
              <p:cNvSpPr/>
              <p:nvPr/>
            </p:nvSpPr>
            <p:spPr>
              <a:xfrm>
                <a:off x="4177349" y="2520601"/>
                <a:ext cx="253071" cy="394878"/>
              </a:xfrm>
              <a:custGeom>
                <a:avLst/>
                <a:gdLst>
                  <a:gd name="connsiteX0" fmla="*/ 0 w 253071"/>
                  <a:gd name="connsiteY0" fmla="*/ 339246 h 394878"/>
                  <a:gd name="connsiteX1" fmla="*/ 118900 w 253071"/>
                  <a:gd name="connsiteY1" fmla="*/ 394878 h 394878"/>
                  <a:gd name="connsiteX2" fmla="*/ 253071 w 253071"/>
                  <a:gd name="connsiteY2" fmla="*/ 91629 h 394878"/>
                  <a:gd name="connsiteX3" fmla="*/ 191985 w 253071"/>
                  <a:gd name="connsiteY3" fmla="*/ 0 h 394878"/>
                  <a:gd name="connsiteX4" fmla="*/ 152715 w 253071"/>
                  <a:gd name="connsiteY4" fmla="*/ 0 h 394878"/>
                  <a:gd name="connsiteX5" fmla="*/ 67631 w 253071"/>
                  <a:gd name="connsiteY5" fmla="*/ 186531 h 394878"/>
                  <a:gd name="connsiteX6" fmla="*/ 0 w 253071"/>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1" h="394878">
                    <a:moveTo>
                      <a:pt x="0" y="339246"/>
                    </a:moveTo>
                    <a:cubicBezTo>
                      <a:pt x="43633" y="349064"/>
                      <a:pt x="83993" y="367608"/>
                      <a:pt x="118900" y="394878"/>
                    </a:cubicBezTo>
                    <a:lnTo>
                      <a:pt x="253071" y="91629"/>
                    </a:lnTo>
                    <a:lnTo>
                      <a:pt x="191985" y="0"/>
                    </a:lnTo>
                    <a:lnTo>
                      <a:pt x="152715" y="0"/>
                    </a:lnTo>
                    <a:lnTo>
                      <a:pt x="67631" y="186531"/>
                    </a:lnTo>
                    <a:lnTo>
                      <a:pt x="0" y="339246"/>
                    </a:lnTo>
                    <a:close/>
                  </a:path>
                </a:pathLst>
              </a:custGeom>
              <a:solidFill>
                <a:schemeClr val="accent3"/>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sp>
            <p:nvSpPr>
              <p:cNvPr id="22" name="Freeform: Shape 21">
                <a:extLst>
                  <a:ext uri="{FF2B5EF4-FFF2-40B4-BE49-F238E27FC236}">
                    <a16:creationId xmlns="" xmlns:a16="http://schemas.microsoft.com/office/drawing/2014/main" id="{7DDC5B17-BF25-4BCA-96AC-E319FDA81825}"/>
                  </a:ext>
                </a:extLst>
              </p:cNvPr>
              <p:cNvSpPr/>
              <p:nvPr/>
            </p:nvSpPr>
            <p:spPr>
              <a:xfrm>
                <a:off x="3807559" y="2520601"/>
                <a:ext cx="251980" cy="394878"/>
              </a:xfrm>
              <a:custGeom>
                <a:avLst/>
                <a:gdLst>
                  <a:gd name="connsiteX0" fmla="*/ 251980 w 251980"/>
                  <a:gd name="connsiteY0" fmla="*/ 339246 h 394878"/>
                  <a:gd name="connsiteX1" fmla="*/ 184349 w 251980"/>
                  <a:gd name="connsiteY1" fmla="*/ 186531 h 394878"/>
                  <a:gd name="connsiteX2" fmla="*/ 99265 w 251980"/>
                  <a:gd name="connsiteY2" fmla="*/ 0 h 394878"/>
                  <a:gd name="connsiteX3" fmla="*/ 59995 w 251980"/>
                  <a:gd name="connsiteY3" fmla="*/ 0 h 394878"/>
                  <a:gd name="connsiteX4" fmla="*/ 0 w 251980"/>
                  <a:gd name="connsiteY4" fmla="*/ 91629 h 394878"/>
                  <a:gd name="connsiteX5" fmla="*/ 134171 w 251980"/>
                  <a:gd name="connsiteY5" fmla="*/ 394878 h 394878"/>
                  <a:gd name="connsiteX6" fmla="*/ 251980 w 251980"/>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0" h="394878">
                    <a:moveTo>
                      <a:pt x="251980" y="339246"/>
                    </a:moveTo>
                    <a:lnTo>
                      <a:pt x="184349" y="186531"/>
                    </a:lnTo>
                    <a:lnTo>
                      <a:pt x="99265" y="0"/>
                    </a:lnTo>
                    <a:lnTo>
                      <a:pt x="59995" y="0"/>
                    </a:lnTo>
                    <a:lnTo>
                      <a:pt x="0" y="91629"/>
                    </a:lnTo>
                    <a:lnTo>
                      <a:pt x="134171" y="394878"/>
                    </a:lnTo>
                    <a:cubicBezTo>
                      <a:pt x="167987" y="368699"/>
                      <a:pt x="208347" y="349064"/>
                      <a:pt x="251980" y="339246"/>
                    </a:cubicBezTo>
                  </a:path>
                </a:pathLst>
              </a:custGeom>
              <a:solidFill>
                <a:schemeClr val="accent3"/>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sp>
            <p:nvSpPr>
              <p:cNvPr id="23" name="Freeform: Shape 22">
                <a:extLst>
                  <a:ext uri="{FF2B5EF4-FFF2-40B4-BE49-F238E27FC236}">
                    <a16:creationId xmlns="" xmlns:a16="http://schemas.microsoft.com/office/drawing/2014/main" id="{50B25DE8-BF9D-458C-B229-63831D5B94B2}"/>
                  </a:ext>
                </a:extLst>
              </p:cNvPr>
              <p:cNvSpPr/>
              <p:nvPr/>
            </p:nvSpPr>
            <p:spPr>
              <a:xfrm>
                <a:off x="3954820" y="2521692"/>
                <a:ext cx="327247" cy="130898"/>
              </a:xfrm>
              <a:custGeom>
                <a:avLst/>
                <a:gdLst>
                  <a:gd name="connsiteX0" fmla="*/ 267252 w 327247"/>
                  <a:gd name="connsiteY0" fmla="*/ 130899 h 130898"/>
                  <a:gd name="connsiteX1" fmla="*/ 327247 w 327247"/>
                  <a:gd name="connsiteY1" fmla="*/ 0 h 130898"/>
                  <a:gd name="connsiteX2" fmla="*/ 0 w 327247"/>
                  <a:gd name="connsiteY2" fmla="*/ 0 h 130898"/>
                  <a:gd name="connsiteX3" fmla="*/ 59995 w 327247"/>
                  <a:gd name="connsiteY3" fmla="*/ 130899 h 130898"/>
                </a:gdLst>
                <a:ahLst/>
                <a:cxnLst>
                  <a:cxn ang="0">
                    <a:pos x="connsiteX0" y="connsiteY0"/>
                  </a:cxn>
                  <a:cxn ang="0">
                    <a:pos x="connsiteX1" y="connsiteY1"/>
                  </a:cxn>
                  <a:cxn ang="0">
                    <a:pos x="connsiteX2" y="connsiteY2"/>
                  </a:cxn>
                  <a:cxn ang="0">
                    <a:pos x="connsiteX3" y="connsiteY3"/>
                  </a:cxn>
                </a:cxnLst>
                <a:rect l="l" t="t" r="r" b="b"/>
                <a:pathLst>
                  <a:path w="327247" h="130898">
                    <a:moveTo>
                      <a:pt x="267252" y="130899"/>
                    </a:moveTo>
                    <a:lnTo>
                      <a:pt x="327247" y="0"/>
                    </a:lnTo>
                    <a:lnTo>
                      <a:pt x="0" y="0"/>
                    </a:lnTo>
                    <a:lnTo>
                      <a:pt x="59995" y="130899"/>
                    </a:lnTo>
                    <a:close/>
                  </a:path>
                </a:pathLst>
              </a:custGeom>
              <a:solidFill>
                <a:schemeClr val="accent3">
                  <a:lumMod val="50000"/>
                </a:schemeClr>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grpSp>
        <p:grpSp>
          <p:nvGrpSpPr>
            <p:cNvPr id="24" name="Graphic 14" descr="Medal">
              <a:extLst>
                <a:ext uri="{FF2B5EF4-FFF2-40B4-BE49-F238E27FC236}">
                  <a16:creationId xmlns="" xmlns:a16="http://schemas.microsoft.com/office/drawing/2014/main" id="{B4DAB2F1-17A6-48FE-B0FE-20806F7CE85C}"/>
                </a:ext>
              </a:extLst>
            </p:cNvPr>
            <p:cNvGrpSpPr/>
            <p:nvPr/>
          </p:nvGrpSpPr>
          <p:grpSpPr>
            <a:xfrm>
              <a:off x="5848545" y="2429347"/>
              <a:ext cx="467145" cy="643041"/>
              <a:chOff x="7798064" y="2749201"/>
              <a:chExt cx="622860" cy="857387"/>
            </a:xfrm>
            <a:solidFill>
              <a:srgbClr val="000000"/>
            </a:solidFill>
          </p:grpSpPr>
          <p:sp>
            <p:nvSpPr>
              <p:cNvPr id="25" name="Freeform: Shape 24">
                <a:extLst>
                  <a:ext uri="{FF2B5EF4-FFF2-40B4-BE49-F238E27FC236}">
                    <a16:creationId xmlns="" xmlns:a16="http://schemas.microsoft.com/office/drawing/2014/main" id="{A498627D-7706-46BD-AE76-2149CE076102}"/>
                  </a:ext>
                </a:extLst>
              </p:cNvPr>
              <p:cNvSpPr/>
              <p:nvPr/>
            </p:nvSpPr>
            <p:spPr>
              <a:xfrm>
                <a:off x="7980232" y="3236800"/>
                <a:ext cx="257434" cy="258525"/>
              </a:xfrm>
              <a:custGeom>
                <a:avLst/>
                <a:gdLst>
                  <a:gd name="connsiteX0" fmla="*/ 128717 w 257434"/>
                  <a:gd name="connsiteY0" fmla="*/ 0 h 258525"/>
                  <a:gd name="connsiteX1" fmla="*/ 0 w 257434"/>
                  <a:gd name="connsiteY1" fmla="*/ 128717 h 258525"/>
                  <a:gd name="connsiteX2" fmla="*/ 128717 w 257434"/>
                  <a:gd name="connsiteY2" fmla="*/ 258525 h 258525"/>
                  <a:gd name="connsiteX3" fmla="*/ 257434 w 257434"/>
                  <a:gd name="connsiteY3" fmla="*/ 129808 h 258525"/>
                  <a:gd name="connsiteX4" fmla="*/ 128717 w 257434"/>
                  <a:gd name="connsiteY4" fmla="*/ 0 h 25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34" h="258525">
                    <a:moveTo>
                      <a:pt x="128717" y="0"/>
                    </a:moveTo>
                    <a:cubicBezTo>
                      <a:pt x="57814" y="0"/>
                      <a:pt x="0" y="57814"/>
                      <a:pt x="0" y="128717"/>
                    </a:cubicBezTo>
                    <a:cubicBezTo>
                      <a:pt x="0" y="199621"/>
                      <a:pt x="57814" y="258525"/>
                      <a:pt x="128717" y="258525"/>
                    </a:cubicBezTo>
                    <a:cubicBezTo>
                      <a:pt x="199621" y="258525"/>
                      <a:pt x="257434" y="200712"/>
                      <a:pt x="257434" y="129808"/>
                    </a:cubicBezTo>
                    <a:cubicBezTo>
                      <a:pt x="257434" y="58904"/>
                      <a:pt x="199621" y="0"/>
                      <a:pt x="128717" y="0"/>
                    </a:cubicBezTo>
                  </a:path>
                </a:pathLst>
              </a:custGeom>
              <a:solidFill>
                <a:schemeClr val="accent2"/>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sp>
            <p:nvSpPr>
              <p:cNvPr id="26" name="Freeform: Shape 25">
                <a:extLst>
                  <a:ext uri="{FF2B5EF4-FFF2-40B4-BE49-F238E27FC236}">
                    <a16:creationId xmlns="" xmlns:a16="http://schemas.microsoft.com/office/drawing/2014/main" id="{1597DAED-2ADB-414C-AFFF-C71B07686187}"/>
                  </a:ext>
                </a:extLst>
              </p:cNvPr>
              <p:cNvSpPr/>
              <p:nvPr/>
            </p:nvSpPr>
            <p:spPr>
              <a:xfrm>
                <a:off x="7868968" y="3126626"/>
                <a:ext cx="479962" cy="479962"/>
              </a:xfrm>
              <a:custGeom>
                <a:avLst/>
                <a:gdLst>
                  <a:gd name="connsiteX0" fmla="*/ 239981 w 479962"/>
                  <a:gd name="connsiteY0" fmla="*/ 0 h 479962"/>
                  <a:gd name="connsiteX1" fmla="*/ 0 w 479962"/>
                  <a:gd name="connsiteY1" fmla="*/ 239981 h 479962"/>
                  <a:gd name="connsiteX2" fmla="*/ 239981 w 479962"/>
                  <a:gd name="connsiteY2" fmla="*/ 479963 h 479962"/>
                  <a:gd name="connsiteX3" fmla="*/ 479963 w 479962"/>
                  <a:gd name="connsiteY3" fmla="*/ 239981 h 479962"/>
                  <a:gd name="connsiteX4" fmla="*/ 239981 w 479962"/>
                  <a:gd name="connsiteY4" fmla="*/ 0 h 479962"/>
                  <a:gd name="connsiteX5" fmla="*/ 239981 w 479962"/>
                  <a:gd name="connsiteY5" fmla="*/ 414513 h 479962"/>
                  <a:gd name="connsiteX6" fmla="*/ 65449 w 479962"/>
                  <a:gd name="connsiteY6" fmla="*/ 239981 h 479962"/>
                  <a:gd name="connsiteX7" fmla="*/ 239981 w 479962"/>
                  <a:gd name="connsiteY7" fmla="*/ 65449 h 479962"/>
                  <a:gd name="connsiteX8" fmla="*/ 414513 w 479962"/>
                  <a:gd name="connsiteY8" fmla="*/ 239981 h 479962"/>
                  <a:gd name="connsiteX9" fmla="*/ 239981 w 479962"/>
                  <a:gd name="connsiteY9" fmla="*/ 414513 h 47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962" h="479962">
                    <a:moveTo>
                      <a:pt x="239981" y="0"/>
                    </a:moveTo>
                    <a:cubicBezTo>
                      <a:pt x="107992" y="0"/>
                      <a:pt x="0" y="107992"/>
                      <a:pt x="0" y="239981"/>
                    </a:cubicBezTo>
                    <a:cubicBezTo>
                      <a:pt x="0" y="371971"/>
                      <a:pt x="107992" y="479963"/>
                      <a:pt x="239981" y="479963"/>
                    </a:cubicBezTo>
                    <a:cubicBezTo>
                      <a:pt x="371971" y="479963"/>
                      <a:pt x="479963" y="371971"/>
                      <a:pt x="479963" y="239981"/>
                    </a:cubicBezTo>
                    <a:cubicBezTo>
                      <a:pt x="479963" y="107992"/>
                      <a:pt x="371971" y="0"/>
                      <a:pt x="239981" y="0"/>
                    </a:cubicBezTo>
                    <a:moveTo>
                      <a:pt x="239981" y="414513"/>
                    </a:moveTo>
                    <a:cubicBezTo>
                      <a:pt x="143989" y="414513"/>
                      <a:pt x="65449" y="335974"/>
                      <a:pt x="65449" y="239981"/>
                    </a:cubicBezTo>
                    <a:cubicBezTo>
                      <a:pt x="65449" y="143989"/>
                      <a:pt x="143989" y="65449"/>
                      <a:pt x="239981" y="65449"/>
                    </a:cubicBezTo>
                    <a:cubicBezTo>
                      <a:pt x="335974" y="65449"/>
                      <a:pt x="414513" y="143989"/>
                      <a:pt x="414513" y="239981"/>
                    </a:cubicBezTo>
                    <a:cubicBezTo>
                      <a:pt x="414513" y="335974"/>
                      <a:pt x="335974" y="414513"/>
                      <a:pt x="239981" y="414513"/>
                    </a:cubicBezTo>
                  </a:path>
                </a:pathLst>
              </a:custGeom>
              <a:solidFill>
                <a:srgbClr val="000000"/>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sp>
            <p:nvSpPr>
              <p:cNvPr id="27" name="Freeform: Shape 26">
                <a:extLst>
                  <a:ext uri="{FF2B5EF4-FFF2-40B4-BE49-F238E27FC236}">
                    <a16:creationId xmlns="" xmlns:a16="http://schemas.microsoft.com/office/drawing/2014/main" id="{90C30CCA-A2EC-49CB-81B0-242147D30E8F}"/>
                  </a:ext>
                </a:extLst>
              </p:cNvPr>
              <p:cNvSpPr/>
              <p:nvPr/>
            </p:nvSpPr>
            <p:spPr>
              <a:xfrm>
                <a:off x="8167854" y="2749201"/>
                <a:ext cx="253071" cy="394878"/>
              </a:xfrm>
              <a:custGeom>
                <a:avLst/>
                <a:gdLst>
                  <a:gd name="connsiteX0" fmla="*/ 0 w 253071"/>
                  <a:gd name="connsiteY0" fmla="*/ 339246 h 394878"/>
                  <a:gd name="connsiteX1" fmla="*/ 118900 w 253071"/>
                  <a:gd name="connsiteY1" fmla="*/ 394878 h 394878"/>
                  <a:gd name="connsiteX2" fmla="*/ 253071 w 253071"/>
                  <a:gd name="connsiteY2" fmla="*/ 91629 h 394878"/>
                  <a:gd name="connsiteX3" fmla="*/ 191985 w 253071"/>
                  <a:gd name="connsiteY3" fmla="*/ 0 h 394878"/>
                  <a:gd name="connsiteX4" fmla="*/ 152715 w 253071"/>
                  <a:gd name="connsiteY4" fmla="*/ 0 h 394878"/>
                  <a:gd name="connsiteX5" fmla="*/ 67631 w 253071"/>
                  <a:gd name="connsiteY5" fmla="*/ 186531 h 394878"/>
                  <a:gd name="connsiteX6" fmla="*/ 0 w 253071"/>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1" h="394878">
                    <a:moveTo>
                      <a:pt x="0" y="339246"/>
                    </a:moveTo>
                    <a:cubicBezTo>
                      <a:pt x="43633" y="349064"/>
                      <a:pt x="83993" y="367608"/>
                      <a:pt x="118900" y="394878"/>
                    </a:cubicBezTo>
                    <a:lnTo>
                      <a:pt x="253071" y="91629"/>
                    </a:lnTo>
                    <a:lnTo>
                      <a:pt x="191985" y="0"/>
                    </a:lnTo>
                    <a:lnTo>
                      <a:pt x="152715" y="0"/>
                    </a:lnTo>
                    <a:lnTo>
                      <a:pt x="67631" y="186531"/>
                    </a:lnTo>
                    <a:lnTo>
                      <a:pt x="0" y="339246"/>
                    </a:lnTo>
                    <a:close/>
                  </a:path>
                </a:pathLst>
              </a:custGeom>
              <a:solidFill>
                <a:schemeClr val="accent3"/>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sp>
            <p:nvSpPr>
              <p:cNvPr id="28" name="Freeform: Shape 27">
                <a:extLst>
                  <a:ext uri="{FF2B5EF4-FFF2-40B4-BE49-F238E27FC236}">
                    <a16:creationId xmlns="" xmlns:a16="http://schemas.microsoft.com/office/drawing/2014/main" id="{9DF2D2A5-2959-48B5-918F-E9B2A44A62ED}"/>
                  </a:ext>
                </a:extLst>
              </p:cNvPr>
              <p:cNvSpPr/>
              <p:nvPr/>
            </p:nvSpPr>
            <p:spPr>
              <a:xfrm>
                <a:off x="7798064" y="2749201"/>
                <a:ext cx="251980" cy="394878"/>
              </a:xfrm>
              <a:custGeom>
                <a:avLst/>
                <a:gdLst>
                  <a:gd name="connsiteX0" fmla="*/ 251980 w 251980"/>
                  <a:gd name="connsiteY0" fmla="*/ 339246 h 394878"/>
                  <a:gd name="connsiteX1" fmla="*/ 184349 w 251980"/>
                  <a:gd name="connsiteY1" fmla="*/ 186531 h 394878"/>
                  <a:gd name="connsiteX2" fmla="*/ 99265 w 251980"/>
                  <a:gd name="connsiteY2" fmla="*/ 0 h 394878"/>
                  <a:gd name="connsiteX3" fmla="*/ 59995 w 251980"/>
                  <a:gd name="connsiteY3" fmla="*/ 0 h 394878"/>
                  <a:gd name="connsiteX4" fmla="*/ 0 w 251980"/>
                  <a:gd name="connsiteY4" fmla="*/ 91629 h 394878"/>
                  <a:gd name="connsiteX5" fmla="*/ 134171 w 251980"/>
                  <a:gd name="connsiteY5" fmla="*/ 394878 h 394878"/>
                  <a:gd name="connsiteX6" fmla="*/ 251980 w 251980"/>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0" h="394878">
                    <a:moveTo>
                      <a:pt x="251980" y="339246"/>
                    </a:moveTo>
                    <a:lnTo>
                      <a:pt x="184349" y="186531"/>
                    </a:lnTo>
                    <a:lnTo>
                      <a:pt x="99265" y="0"/>
                    </a:lnTo>
                    <a:lnTo>
                      <a:pt x="59995" y="0"/>
                    </a:lnTo>
                    <a:lnTo>
                      <a:pt x="0" y="91629"/>
                    </a:lnTo>
                    <a:lnTo>
                      <a:pt x="134171" y="394878"/>
                    </a:lnTo>
                    <a:cubicBezTo>
                      <a:pt x="167987" y="368699"/>
                      <a:pt x="208347" y="349064"/>
                      <a:pt x="251980" y="339246"/>
                    </a:cubicBezTo>
                  </a:path>
                </a:pathLst>
              </a:custGeom>
              <a:solidFill>
                <a:schemeClr val="accent3"/>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sp>
            <p:nvSpPr>
              <p:cNvPr id="29" name="Freeform: Shape 28">
                <a:extLst>
                  <a:ext uri="{FF2B5EF4-FFF2-40B4-BE49-F238E27FC236}">
                    <a16:creationId xmlns="" xmlns:a16="http://schemas.microsoft.com/office/drawing/2014/main" id="{438387CA-AB29-4433-A7A1-62F54BC4BBB1}"/>
                  </a:ext>
                </a:extLst>
              </p:cNvPr>
              <p:cNvSpPr/>
              <p:nvPr/>
            </p:nvSpPr>
            <p:spPr>
              <a:xfrm>
                <a:off x="7945325" y="2750292"/>
                <a:ext cx="327247" cy="130898"/>
              </a:xfrm>
              <a:custGeom>
                <a:avLst/>
                <a:gdLst>
                  <a:gd name="connsiteX0" fmla="*/ 267252 w 327247"/>
                  <a:gd name="connsiteY0" fmla="*/ 130899 h 130898"/>
                  <a:gd name="connsiteX1" fmla="*/ 327247 w 327247"/>
                  <a:gd name="connsiteY1" fmla="*/ 0 h 130898"/>
                  <a:gd name="connsiteX2" fmla="*/ 0 w 327247"/>
                  <a:gd name="connsiteY2" fmla="*/ 0 h 130898"/>
                  <a:gd name="connsiteX3" fmla="*/ 59995 w 327247"/>
                  <a:gd name="connsiteY3" fmla="*/ 130899 h 130898"/>
                </a:gdLst>
                <a:ahLst/>
                <a:cxnLst>
                  <a:cxn ang="0">
                    <a:pos x="connsiteX0" y="connsiteY0"/>
                  </a:cxn>
                  <a:cxn ang="0">
                    <a:pos x="connsiteX1" y="connsiteY1"/>
                  </a:cxn>
                  <a:cxn ang="0">
                    <a:pos x="connsiteX2" y="connsiteY2"/>
                  </a:cxn>
                  <a:cxn ang="0">
                    <a:pos x="connsiteX3" y="connsiteY3"/>
                  </a:cxn>
                </a:cxnLst>
                <a:rect l="l" t="t" r="r" b="b"/>
                <a:pathLst>
                  <a:path w="327247" h="130898">
                    <a:moveTo>
                      <a:pt x="267252" y="130899"/>
                    </a:moveTo>
                    <a:lnTo>
                      <a:pt x="327247" y="0"/>
                    </a:lnTo>
                    <a:lnTo>
                      <a:pt x="0" y="0"/>
                    </a:lnTo>
                    <a:lnTo>
                      <a:pt x="59995" y="130899"/>
                    </a:lnTo>
                    <a:close/>
                  </a:path>
                </a:pathLst>
              </a:custGeom>
              <a:solidFill>
                <a:schemeClr val="accent3">
                  <a:lumMod val="50000"/>
                </a:schemeClr>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grpSp>
        <p:grpSp>
          <p:nvGrpSpPr>
            <p:cNvPr id="35" name="Group 34">
              <a:extLst>
                <a:ext uri="{FF2B5EF4-FFF2-40B4-BE49-F238E27FC236}">
                  <a16:creationId xmlns="" xmlns:a16="http://schemas.microsoft.com/office/drawing/2014/main" id="{3B6D9E1E-8D1C-4516-8372-5733B6A12229}"/>
                </a:ext>
              </a:extLst>
            </p:cNvPr>
            <p:cNvGrpSpPr/>
            <p:nvPr/>
          </p:nvGrpSpPr>
          <p:grpSpPr>
            <a:xfrm>
              <a:off x="4228156" y="1703696"/>
              <a:ext cx="687689" cy="775125"/>
              <a:chOff x="5637540" y="1781668"/>
              <a:chExt cx="916919" cy="1033500"/>
            </a:xfrm>
          </p:grpSpPr>
          <p:sp>
            <p:nvSpPr>
              <p:cNvPr id="34" name="Graphic 16" descr="Trophy">
                <a:extLst>
                  <a:ext uri="{FF2B5EF4-FFF2-40B4-BE49-F238E27FC236}">
                    <a16:creationId xmlns="" xmlns:a16="http://schemas.microsoft.com/office/drawing/2014/main" id="{90414058-12C4-417F-A196-1DEB10D9ABD9}"/>
                  </a:ext>
                </a:extLst>
              </p:cNvPr>
              <p:cNvSpPr/>
              <p:nvPr/>
            </p:nvSpPr>
            <p:spPr>
              <a:xfrm>
                <a:off x="5637540" y="1781668"/>
                <a:ext cx="916919" cy="1033499"/>
              </a:xfrm>
              <a:custGeom>
                <a:avLst/>
                <a:gdLst>
                  <a:gd name="connsiteX0" fmla="*/ 784621 w 916919"/>
                  <a:gd name="connsiteY0" fmla="*/ 497756 h 1033499"/>
                  <a:gd name="connsiteX1" fmla="*/ 601237 w 916919"/>
                  <a:gd name="connsiteY1" fmla="*/ 585519 h 1033499"/>
                  <a:gd name="connsiteX2" fmla="*/ 679831 w 916919"/>
                  <a:gd name="connsiteY2" fmla="*/ 505616 h 1033499"/>
                  <a:gd name="connsiteX3" fmla="*/ 709958 w 916919"/>
                  <a:gd name="connsiteY3" fmla="*/ 466319 h 1033499"/>
                  <a:gd name="connsiteX4" fmla="*/ 745325 w 916919"/>
                  <a:gd name="connsiteY4" fmla="*/ 341880 h 1033499"/>
                  <a:gd name="connsiteX5" fmla="*/ 745325 w 916919"/>
                  <a:gd name="connsiteY5" fmla="*/ 171595 h 1033499"/>
                  <a:gd name="connsiteX6" fmla="*/ 837017 w 916919"/>
                  <a:gd name="connsiteY6" fmla="*/ 171595 h 1033499"/>
                  <a:gd name="connsiteX7" fmla="*/ 837017 w 916919"/>
                  <a:gd name="connsiteY7" fmla="*/ 370698 h 1033499"/>
                  <a:gd name="connsiteX8" fmla="*/ 784621 w 916919"/>
                  <a:gd name="connsiteY8" fmla="*/ 497756 h 1033499"/>
                  <a:gd name="connsiteX9" fmla="*/ 133608 w 916919"/>
                  <a:gd name="connsiteY9" fmla="*/ 497756 h 1033499"/>
                  <a:gd name="connsiteX10" fmla="*/ 78593 w 916919"/>
                  <a:gd name="connsiteY10" fmla="*/ 370698 h 1033499"/>
                  <a:gd name="connsiteX11" fmla="*/ 78593 w 916919"/>
                  <a:gd name="connsiteY11" fmla="*/ 170285 h 1033499"/>
                  <a:gd name="connsiteX12" fmla="*/ 170285 w 916919"/>
                  <a:gd name="connsiteY12" fmla="*/ 170285 h 1033499"/>
                  <a:gd name="connsiteX13" fmla="*/ 170285 w 916919"/>
                  <a:gd name="connsiteY13" fmla="*/ 340570 h 1033499"/>
                  <a:gd name="connsiteX14" fmla="*/ 205652 w 916919"/>
                  <a:gd name="connsiteY14" fmla="*/ 465009 h 1033499"/>
                  <a:gd name="connsiteX15" fmla="*/ 235779 w 916919"/>
                  <a:gd name="connsiteY15" fmla="*/ 504306 h 1033499"/>
                  <a:gd name="connsiteX16" fmla="*/ 314373 w 916919"/>
                  <a:gd name="connsiteY16" fmla="*/ 584209 h 1033499"/>
                  <a:gd name="connsiteX17" fmla="*/ 133608 w 916919"/>
                  <a:gd name="connsiteY17" fmla="*/ 497756 h 1033499"/>
                  <a:gd name="connsiteX18" fmla="*/ 916920 w 916919"/>
                  <a:gd name="connsiteY18" fmla="*/ 366768 h 1033499"/>
                  <a:gd name="connsiteX19" fmla="*/ 916920 w 916919"/>
                  <a:gd name="connsiteY19" fmla="*/ 91692 h 1033499"/>
                  <a:gd name="connsiteX20" fmla="*/ 746635 w 916919"/>
                  <a:gd name="connsiteY20" fmla="*/ 91692 h 1033499"/>
                  <a:gd name="connsiteX21" fmla="*/ 746635 w 916919"/>
                  <a:gd name="connsiteY21" fmla="*/ 0 h 1033499"/>
                  <a:gd name="connsiteX22" fmla="*/ 458460 w 916919"/>
                  <a:gd name="connsiteY22" fmla="*/ 0 h 1033499"/>
                  <a:gd name="connsiteX23" fmla="*/ 170285 w 916919"/>
                  <a:gd name="connsiteY23" fmla="*/ 0 h 1033499"/>
                  <a:gd name="connsiteX24" fmla="*/ 170285 w 916919"/>
                  <a:gd name="connsiteY24" fmla="*/ 91692 h 1033499"/>
                  <a:gd name="connsiteX25" fmla="*/ 0 w 916919"/>
                  <a:gd name="connsiteY25" fmla="*/ 91692 h 1033499"/>
                  <a:gd name="connsiteX26" fmla="*/ 0 w 916919"/>
                  <a:gd name="connsiteY26" fmla="*/ 365458 h 1033499"/>
                  <a:gd name="connsiteX27" fmla="*/ 74663 w 916919"/>
                  <a:gd name="connsiteY27" fmla="*/ 548842 h 1033499"/>
                  <a:gd name="connsiteX28" fmla="*/ 387726 w 916919"/>
                  <a:gd name="connsiteY28" fmla="*/ 666732 h 1033499"/>
                  <a:gd name="connsiteX29" fmla="*/ 406064 w 916919"/>
                  <a:gd name="connsiteY29" fmla="*/ 732226 h 1033499"/>
                  <a:gd name="connsiteX30" fmla="*/ 406064 w 916919"/>
                  <a:gd name="connsiteY30" fmla="*/ 902511 h 1033499"/>
                  <a:gd name="connsiteX31" fmla="*/ 340570 w 916919"/>
                  <a:gd name="connsiteY31" fmla="*/ 902511 h 1033499"/>
                  <a:gd name="connsiteX32" fmla="*/ 288175 w 916919"/>
                  <a:gd name="connsiteY32" fmla="*/ 954907 h 1033499"/>
                  <a:gd name="connsiteX33" fmla="*/ 222681 w 916919"/>
                  <a:gd name="connsiteY33" fmla="*/ 954907 h 1033499"/>
                  <a:gd name="connsiteX34" fmla="*/ 170285 w 916919"/>
                  <a:gd name="connsiteY34" fmla="*/ 1007302 h 1033499"/>
                  <a:gd name="connsiteX35" fmla="*/ 170285 w 916919"/>
                  <a:gd name="connsiteY35" fmla="*/ 1033500 h 1033499"/>
                  <a:gd name="connsiteX36" fmla="*/ 746635 w 916919"/>
                  <a:gd name="connsiteY36" fmla="*/ 1033500 h 1033499"/>
                  <a:gd name="connsiteX37" fmla="*/ 746635 w 916919"/>
                  <a:gd name="connsiteY37" fmla="*/ 1007302 h 1033499"/>
                  <a:gd name="connsiteX38" fmla="*/ 694239 w 916919"/>
                  <a:gd name="connsiteY38" fmla="*/ 954907 h 1033499"/>
                  <a:gd name="connsiteX39" fmla="*/ 628745 w 916919"/>
                  <a:gd name="connsiteY39" fmla="*/ 954907 h 1033499"/>
                  <a:gd name="connsiteX40" fmla="*/ 576350 w 916919"/>
                  <a:gd name="connsiteY40" fmla="*/ 902511 h 1033499"/>
                  <a:gd name="connsiteX41" fmla="*/ 510855 w 916919"/>
                  <a:gd name="connsiteY41" fmla="*/ 902511 h 1033499"/>
                  <a:gd name="connsiteX42" fmla="*/ 510855 w 916919"/>
                  <a:gd name="connsiteY42" fmla="*/ 733536 h 1033499"/>
                  <a:gd name="connsiteX43" fmla="*/ 529194 w 916919"/>
                  <a:gd name="connsiteY43" fmla="*/ 668042 h 1033499"/>
                  <a:gd name="connsiteX44" fmla="*/ 842256 w 916919"/>
                  <a:gd name="connsiteY44" fmla="*/ 550152 h 1033499"/>
                  <a:gd name="connsiteX45" fmla="*/ 916920 w 916919"/>
                  <a:gd name="connsiteY45" fmla="*/ 366768 h 103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16919" h="1033499">
                    <a:moveTo>
                      <a:pt x="784621" y="497756"/>
                    </a:moveTo>
                    <a:cubicBezTo>
                      <a:pt x="738775" y="544912"/>
                      <a:pt x="695549" y="575040"/>
                      <a:pt x="601237" y="585519"/>
                    </a:cubicBezTo>
                    <a:cubicBezTo>
                      <a:pt x="626125" y="560631"/>
                      <a:pt x="654943" y="535743"/>
                      <a:pt x="679831" y="505616"/>
                    </a:cubicBezTo>
                    <a:cubicBezTo>
                      <a:pt x="690310" y="493827"/>
                      <a:pt x="709958" y="467629"/>
                      <a:pt x="709958" y="466319"/>
                    </a:cubicBezTo>
                    <a:cubicBezTo>
                      <a:pt x="732226" y="429642"/>
                      <a:pt x="745325" y="387726"/>
                      <a:pt x="745325" y="341880"/>
                    </a:cubicBezTo>
                    <a:lnTo>
                      <a:pt x="745325" y="171595"/>
                    </a:lnTo>
                    <a:lnTo>
                      <a:pt x="837017" y="171595"/>
                    </a:lnTo>
                    <a:lnTo>
                      <a:pt x="837017" y="370698"/>
                    </a:lnTo>
                    <a:cubicBezTo>
                      <a:pt x="838327" y="373317"/>
                      <a:pt x="840946" y="438812"/>
                      <a:pt x="784621" y="497756"/>
                    </a:cubicBezTo>
                    <a:close/>
                    <a:moveTo>
                      <a:pt x="133608" y="497756"/>
                    </a:moveTo>
                    <a:cubicBezTo>
                      <a:pt x="75973" y="438812"/>
                      <a:pt x="78593" y="373317"/>
                      <a:pt x="78593" y="370698"/>
                    </a:cubicBezTo>
                    <a:lnTo>
                      <a:pt x="78593" y="170285"/>
                    </a:lnTo>
                    <a:lnTo>
                      <a:pt x="170285" y="170285"/>
                    </a:lnTo>
                    <a:lnTo>
                      <a:pt x="170285" y="340570"/>
                    </a:lnTo>
                    <a:cubicBezTo>
                      <a:pt x="170285" y="386416"/>
                      <a:pt x="183384" y="428333"/>
                      <a:pt x="205652" y="465009"/>
                    </a:cubicBezTo>
                    <a:cubicBezTo>
                      <a:pt x="205652" y="466319"/>
                      <a:pt x="225300" y="493827"/>
                      <a:pt x="235779" y="504306"/>
                    </a:cubicBezTo>
                    <a:cubicBezTo>
                      <a:pt x="261977" y="534433"/>
                      <a:pt x="289485" y="559321"/>
                      <a:pt x="314373" y="584209"/>
                    </a:cubicBezTo>
                    <a:cubicBezTo>
                      <a:pt x="222681" y="573730"/>
                      <a:pt x="178144" y="543602"/>
                      <a:pt x="133608" y="497756"/>
                    </a:cubicBezTo>
                    <a:close/>
                    <a:moveTo>
                      <a:pt x="916920" y="366768"/>
                    </a:moveTo>
                    <a:lnTo>
                      <a:pt x="916920" y="91692"/>
                    </a:lnTo>
                    <a:lnTo>
                      <a:pt x="746635" y="91692"/>
                    </a:lnTo>
                    <a:lnTo>
                      <a:pt x="746635" y="0"/>
                    </a:lnTo>
                    <a:lnTo>
                      <a:pt x="458460" y="0"/>
                    </a:lnTo>
                    <a:lnTo>
                      <a:pt x="170285" y="0"/>
                    </a:lnTo>
                    <a:lnTo>
                      <a:pt x="170285" y="91692"/>
                    </a:lnTo>
                    <a:lnTo>
                      <a:pt x="0" y="91692"/>
                    </a:lnTo>
                    <a:lnTo>
                      <a:pt x="0" y="365458"/>
                    </a:lnTo>
                    <a:cubicBezTo>
                      <a:pt x="0" y="378557"/>
                      <a:pt x="0" y="468939"/>
                      <a:pt x="74663" y="548842"/>
                    </a:cubicBezTo>
                    <a:cubicBezTo>
                      <a:pt x="146707" y="624815"/>
                      <a:pt x="234469" y="664112"/>
                      <a:pt x="387726" y="666732"/>
                    </a:cubicBezTo>
                    <a:cubicBezTo>
                      <a:pt x="399515" y="686380"/>
                      <a:pt x="406064" y="708648"/>
                      <a:pt x="406064" y="732226"/>
                    </a:cubicBezTo>
                    <a:lnTo>
                      <a:pt x="406064" y="902511"/>
                    </a:lnTo>
                    <a:lnTo>
                      <a:pt x="340570" y="902511"/>
                    </a:lnTo>
                    <a:cubicBezTo>
                      <a:pt x="311753" y="902511"/>
                      <a:pt x="288175" y="926089"/>
                      <a:pt x="288175" y="954907"/>
                    </a:cubicBezTo>
                    <a:lnTo>
                      <a:pt x="222681" y="954907"/>
                    </a:lnTo>
                    <a:cubicBezTo>
                      <a:pt x="193863" y="954907"/>
                      <a:pt x="170285" y="978484"/>
                      <a:pt x="170285" y="1007302"/>
                    </a:cubicBezTo>
                    <a:lnTo>
                      <a:pt x="170285" y="1033500"/>
                    </a:lnTo>
                    <a:lnTo>
                      <a:pt x="746635" y="1033500"/>
                    </a:lnTo>
                    <a:lnTo>
                      <a:pt x="746635" y="1007302"/>
                    </a:lnTo>
                    <a:cubicBezTo>
                      <a:pt x="746635" y="978484"/>
                      <a:pt x="723057" y="954907"/>
                      <a:pt x="694239" y="954907"/>
                    </a:cubicBezTo>
                    <a:lnTo>
                      <a:pt x="628745" y="954907"/>
                    </a:lnTo>
                    <a:cubicBezTo>
                      <a:pt x="628745" y="926089"/>
                      <a:pt x="605167" y="902511"/>
                      <a:pt x="576350" y="902511"/>
                    </a:cubicBezTo>
                    <a:lnTo>
                      <a:pt x="510855" y="902511"/>
                    </a:lnTo>
                    <a:lnTo>
                      <a:pt x="510855" y="733536"/>
                    </a:lnTo>
                    <a:cubicBezTo>
                      <a:pt x="510855" y="709958"/>
                      <a:pt x="517405" y="687690"/>
                      <a:pt x="529194" y="668042"/>
                    </a:cubicBezTo>
                    <a:cubicBezTo>
                      <a:pt x="682450" y="665422"/>
                      <a:pt x="770213" y="624815"/>
                      <a:pt x="842256" y="550152"/>
                    </a:cubicBezTo>
                    <a:cubicBezTo>
                      <a:pt x="916920" y="471559"/>
                      <a:pt x="916920" y="379867"/>
                      <a:pt x="916920" y="366768"/>
                    </a:cubicBezTo>
                    <a:close/>
                  </a:path>
                </a:pathLst>
              </a:custGeom>
              <a:solidFill>
                <a:srgbClr val="FFCC4C"/>
              </a:solidFill>
              <a:ln w="13097"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sp>
            <p:nvSpPr>
              <p:cNvPr id="33" name="Freeform: Shape 32" descr="Trophy">
                <a:extLst>
                  <a:ext uri="{FF2B5EF4-FFF2-40B4-BE49-F238E27FC236}">
                    <a16:creationId xmlns="" xmlns:a16="http://schemas.microsoft.com/office/drawing/2014/main" id="{192396BC-06A2-4AB8-8696-A6F3F7B49C33}"/>
                  </a:ext>
                </a:extLst>
              </p:cNvPr>
              <p:cNvSpPr/>
              <p:nvPr/>
            </p:nvSpPr>
            <p:spPr>
              <a:xfrm>
                <a:off x="6095999" y="1781668"/>
                <a:ext cx="458460" cy="1033500"/>
              </a:xfrm>
              <a:custGeom>
                <a:avLst/>
                <a:gdLst>
                  <a:gd name="connsiteX0" fmla="*/ 286865 w 458460"/>
                  <a:gd name="connsiteY0" fmla="*/ 171595 h 1033500"/>
                  <a:gd name="connsiteX1" fmla="*/ 286865 w 458460"/>
                  <a:gd name="connsiteY1" fmla="*/ 341880 h 1033500"/>
                  <a:gd name="connsiteX2" fmla="*/ 251498 w 458460"/>
                  <a:gd name="connsiteY2" fmla="*/ 466319 h 1033500"/>
                  <a:gd name="connsiteX3" fmla="*/ 221371 w 458460"/>
                  <a:gd name="connsiteY3" fmla="*/ 505616 h 1033500"/>
                  <a:gd name="connsiteX4" fmla="*/ 142777 w 458460"/>
                  <a:gd name="connsiteY4" fmla="*/ 585519 h 1033500"/>
                  <a:gd name="connsiteX5" fmla="*/ 326161 w 458460"/>
                  <a:gd name="connsiteY5" fmla="*/ 497756 h 1033500"/>
                  <a:gd name="connsiteX6" fmla="*/ 378557 w 458460"/>
                  <a:gd name="connsiteY6" fmla="*/ 370698 h 1033500"/>
                  <a:gd name="connsiteX7" fmla="*/ 378557 w 458460"/>
                  <a:gd name="connsiteY7" fmla="*/ 171595 h 1033500"/>
                  <a:gd name="connsiteX8" fmla="*/ 0 w 458460"/>
                  <a:gd name="connsiteY8" fmla="*/ 0 h 1033500"/>
                  <a:gd name="connsiteX9" fmla="*/ 288175 w 458460"/>
                  <a:gd name="connsiteY9" fmla="*/ 0 h 1033500"/>
                  <a:gd name="connsiteX10" fmla="*/ 288175 w 458460"/>
                  <a:gd name="connsiteY10" fmla="*/ 91692 h 1033500"/>
                  <a:gd name="connsiteX11" fmla="*/ 458460 w 458460"/>
                  <a:gd name="connsiteY11" fmla="*/ 91692 h 1033500"/>
                  <a:gd name="connsiteX12" fmla="*/ 458460 w 458460"/>
                  <a:gd name="connsiteY12" fmla="*/ 366768 h 1033500"/>
                  <a:gd name="connsiteX13" fmla="*/ 383796 w 458460"/>
                  <a:gd name="connsiteY13" fmla="*/ 550152 h 1033500"/>
                  <a:gd name="connsiteX14" fmla="*/ 70734 w 458460"/>
                  <a:gd name="connsiteY14" fmla="*/ 668042 h 1033500"/>
                  <a:gd name="connsiteX15" fmla="*/ 52395 w 458460"/>
                  <a:gd name="connsiteY15" fmla="*/ 733536 h 1033500"/>
                  <a:gd name="connsiteX16" fmla="*/ 52395 w 458460"/>
                  <a:gd name="connsiteY16" fmla="*/ 902511 h 1033500"/>
                  <a:gd name="connsiteX17" fmla="*/ 117890 w 458460"/>
                  <a:gd name="connsiteY17" fmla="*/ 902511 h 1033500"/>
                  <a:gd name="connsiteX18" fmla="*/ 170285 w 458460"/>
                  <a:gd name="connsiteY18" fmla="*/ 954907 h 1033500"/>
                  <a:gd name="connsiteX19" fmla="*/ 235779 w 458460"/>
                  <a:gd name="connsiteY19" fmla="*/ 954907 h 1033500"/>
                  <a:gd name="connsiteX20" fmla="*/ 288175 w 458460"/>
                  <a:gd name="connsiteY20" fmla="*/ 1007302 h 1033500"/>
                  <a:gd name="connsiteX21" fmla="*/ 288175 w 458460"/>
                  <a:gd name="connsiteY21" fmla="*/ 1033500 h 1033500"/>
                  <a:gd name="connsiteX22" fmla="*/ 0 w 458460"/>
                  <a:gd name="connsiteY22" fmla="*/ 1033500 h 10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8460" h="1033500">
                    <a:moveTo>
                      <a:pt x="286865" y="171595"/>
                    </a:moveTo>
                    <a:lnTo>
                      <a:pt x="286865" y="341880"/>
                    </a:lnTo>
                    <a:cubicBezTo>
                      <a:pt x="286865" y="387726"/>
                      <a:pt x="273766" y="429642"/>
                      <a:pt x="251498" y="466319"/>
                    </a:cubicBezTo>
                    <a:cubicBezTo>
                      <a:pt x="251498" y="467629"/>
                      <a:pt x="231850" y="493827"/>
                      <a:pt x="221371" y="505616"/>
                    </a:cubicBezTo>
                    <a:cubicBezTo>
                      <a:pt x="196483" y="535743"/>
                      <a:pt x="167665" y="560631"/>
                      <a:pt x="142777" y="585519"/>
                    </a:cubicBezTo>
                    <a:cubicBezTo>
                      <a:pt x="237089" y="575040"/>
                      <a:pt x="280315" y="544912"/>
                      <a:pt x="326161" y="497756"/>
                    </a:cubicBezTo>
                    <a:cubicBezTo>
                      <a:pt x="382486" y="438812"/>
                      <a:pt x="379867" y="373317"/>
                      <a:pt x="378557" y="370698"/>
                    </a:cubicBezTo>
                    <a:lnTo>
                      <a:pt x="378557" y="171595"/>
                    </a:lnTo>
                    <a:close/>
                    <a:moveTo>
                      <a:pt x="0" y="0"/>
                    </a:moveTo>
                    <a:lnTo>
                      <a:pt x="288175" y="0"/>
                    </a:lnTo>
                    <a:lnTo>
                      <a:pt x="288175" y="91692"/>
                    </a:lnTo>
                    <a:lnTo>
                      <a:pt x="458460" y="91692"/>
                    </a:lnTo>
                    <a:lnTo>
                      <a:pt x="458460" y="366768"/>
                    </a:lnTo>
                    <a:cubicBezTo>
                      <a:pt x="458460" y="379867"/>
                      <a:pt x="458460" y="471559"/>
                      <a:pt x="383796" y="550152"/>
                    </a:cubicBezTo>
                    <a:cubicBezTo>
                      <a:pt x="311753" y="624815"/>
                      <a:pt x="223990" y="665422"/>
                      <a:pt x="70734" y="668042"/>
                    </a:cubicBezTo>
                    <a:cubicBezTo>
                      <a:pt x="58945" y="687690"/>
                      <a:pt x="52395" y="709958"/>
                      <a:pt x="52395" y="733536"/>
                    </a:cubicBezTo>
                    <a:lnTo>
                      <a:pt x="52395" y="902511"/>
                    </a:lnTo>
                    <a:lnTo>
                      <a:pt x="117890" y="902511"/>
                    </a:lnTo>
                    <a:cubicBezTo>
                      <a:pt x="146707" y="902511"/>
                      <a:pt x="170285" y="926089"/>
                      <a:pt x="170285" y="954907"/>
                    </a:cubicBezTo>
                    <a:lnTo>
                      <a:pt x="235779" y="954907"/>
                    </a:lnTo>
                    <a:cubicBezTo>
                      <a:pt x="264597" y="954907"/>
                      <a:pt x="288175" y="978484"/>
                      <a:pt x="288175" y="1007302"/>
                    </a:cubicBezTo>
                    <a:lnTo>
                      <a:pt x="288175" y="1033500"/>
                    </a:lnTo>
                    <a:lnTo>
                      <a:pt x="0" y="1033500"/>
                    </a:lnTo>
                    <a:close/>
                  </a:path>
                </a:pathLst>
              </a:custGeom>
              <a:solidFill>
                <a:schemeClr val="tx1">
                  <a:alpha val="20000"/>
                </a:schemeClr>
              </a:solidFill>
              <a:ln w="13097"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914400"/>
                <a:endParaRPr lang="en-US" sz="1350">
                  <a:solidFill>
                    <a:prstClr val="black"/>
                  </a:solidFill>
                </a:endParaRPr>
              </a:p>
            </p:txBody>
          </p:sp>
        </p:grpSp>
      </p:grpSp>
      <p:sp>
        <p:nvSpPr>
          <p:cNvPr id="4" name="ZoneTexte 3"/>
          <p:cNvSpPr txBox="1"/>
          <p:nvPr/>
        </p:nvSpPr>
        <p:spPr>
          <a:xfrm>
            <a:off x="838200" y="4098519"/>
            <a:ext cx="10486292" cy="2492990"/>
          </a:xfrm>
          <a:prstGeom prst="rect">
            <a:avLst/>
          </a:prstGeom>
          <a:noFill/>
        </p:spPr>
        <p:txBody>
          <a:bodyPr wrap="square" rtlCol="0">
            <a:spAutoFit/>
          </a:bodyPr>
          <a:lstStyle/>
          <a:p>
            <a:r>
              <a:rPr lang="en-US" dirty="0"/>
              <a:t> </a:t>
            </a:r>
            <a:r>
              <a:rPr lang="en-US" sz="2400" dirty="0" smtClean="0">
                <a:solidFill>
                  <a:schemeClr val="accent5">
                    <a:lumMod val="75000"/>
                  </a:schemeClr>
                </a:solidFill>
              </a:rPr>
              <a:t>According to statistica.com˟ , as </a:t>
            </a:r>
            <a:r>
              <a:rPr lang="en-US" sz="2400" dirty="0">
                <a:solidFill>
                  <a:schemeClr val="accent5">
                    <a:lumMod val="75000"/>
                  </a:schemeClr>
                </a:solidFill>
              </a:rPr>
              <a:t>of June 2020, the most popular database management system (DBMS) in the world was Oracle, with a ranking score of 1343.59; </a:t>
            </a:r>
            <a:r>
              <a:rPr lang="en-US" sz="2400" b="1" dirty="0">
                <a:solidFill>
                  <a:srgbClr val="7030A0"/>
                </a:solidFill>
              </a:rPr>
              <a:t>MySQL</a:t>
            </a:r>
            <a:r>
              <a:rPr lang="en-US" sz="2400" dirty="0">
                <a:solidFill>
                  <a:schemeClr val="accent5">
                    <a:lumMod val="75000"/>
                  </a:schemeClr>
                </a:solidFill>
              </a:rPr>
              <a:t> and </a:t>
            </a:r>
            <a:r>
              <a:rPr lang="en-US" sz="2400" b="1" dirty="0">
                <a:solidFill>
                  <a:srgbClr val="7030A0"/>
                </a:solidFill>
              </a:rPr>
              <a:t>Microsoft SQL server</a:t>
            </a:r>
            <a:r>
              <a:rPr lang="en-US" sz="2400" dirty="0">
                <a:solidFill>
                  <a:schemeClr val="accent5">
                    <a:lumMod val="75000"/>
                  </a:schemeClr>
                </a:solidFill>
              </a:rPr>
              <a:t> rounded out the top </a:t>
            </a:r>
            <a:r>
              <a:rPr lang="en-US" sz="2400" dirty="0" smtClean="0">
                <a:solidFill>
                  <a:schemeClr val="accent5">
                    <a:lumMod val="75000"/>
                  </a:schemeClr>
                </a:solidFill>
              </a:rPr>
              <a:t>three. </a:t>
            </a:r>
            <a:br>
              <a:rPr lang="en-US" sz="2400" dirty="0" smtClean="0">
                <a:solidFill>
                  <a:schemeClr val="accent5">
                    <a:lumMod val="75000"/>
                  </a:schemeClr>
                </a:solidFill>
              </a:rPr>
            </a:br>
            <a:r>
              <a:rPr lang="en-US" sz="2400" dirty="0">
                <a:solidFill>
                  <a:schemeClr val="accent5">
                    <a:lumMod val="75000"/>
                  </a:schemeClr>
                </a:solidFill>
              </a:rPr>
              <a:t> </a:t>
            </a:r>
            <a:r>
              <a:rPr lang="en-US" sz="2400" dirty="0" smtClean="0">
                <a:solidFill>
                  <a:schemeClr val="accent5">
                    <a:lumMod val="75000"/>
                  </a:schemeClr>
                </a:solidFill>
              </a:rPr>
              <a:t>However, Oracle is not a pure DBMS, it has many other features, so it is out of our scope, in stead we will take another RDBMS ranked #4: </a:t>
            </a:r>
            <a:r>
              <a:rPr lang="en-US" sz="2400" b="1" dirty="0" smtClean="0">
                <a:solidFill>
                  <a:srgbClr val="7030A0"/>
                </a:solidFill>
              </a:rPr>
              <a:t>PostgreSQL.</a:t>
            </a:r>
            <a:r>
              <a:rPr lang="en-US" dirty="0" smtClean="0"/>
              <a:t/>
            </a:r>
            <a:br>
              <a:rPr lang="en-US" dirty="0" smtClean="0"/>
            </a:br>
            <a:r>
              <a:rPr lang="en-US" dirty="0" smtClean="0"/>
              <a:t/>
            </a:r>
            <a:br>
              <a:rPr lang="en-US" dirty="0" smtClean="0"/>
            </a:br>
            <a:endParaRPr lang="fr-FR" dirty="0"/>
          </a:p>
        </p:txBody>
      </p:sp>
      <p:pic>
        <p:nvPicPr>
          <p:cNvPr id="5" name="Image 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5592799" y="1171418"/>
            <a:ext cx="1080000" cy="1080000"/>
          </a:xfrm>
          <a:prstGeom prst="rect">
            <a:avLst/>
          </a:prstGeom>
        </p:spPr>
      </p:pic>
      <p:pic>
        <p:nvPicPr>
          <p:cNvPr id="15" name="Imag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42" y="1703716"/>
            <a:ext cx="1080000" cy="1052658"/>
          </a:xfrm>
          <a:prstGeom prst="rect">
            <a:avLst/>
          </a:prstGeom>
        </p:spPr>
      </p:pic>
      <p:pic>
        <p:nvPicPr>
          <p:cNvPr id="16" name="Image 15"/>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7465375" y="1819204"/>
            <a:ext cx="1080000" cy="1080000"/>
          </a:xfrm>
          <a:prstGeom prst="rect">
            <a:avLst/>
          </a:prstGeom>
        </p:spPr>
      </p:pic>
    </p:spTree>
    <p:extLst>
      <p:ext uri="{BB962C8B-B14F-4D97-AF65-F5344CB8AC3E}">
        <p14:creationId xmlns:p14="http://schemas.microsoft.com/office/powerpoint/2010/main" val="731069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5781" y="1765116"/>
            <a:ext cx="9301315" cy="2035276"/>
          </a:xfrm>
        </p:spPr>
        <p:txBody>
          <a:bodyPr>
            <a:normAutofit/>
          </a:bodyPr>
          <a:lstStyle/>
          <a:p>
            <a:pPr algn="l"/>
            <a:r>
              <a:rPr lang="en-US" dirty="0">
                <a:solidFill>
                  <a:srgbClr val="92D050"/>
                </a:solidFill>
              </a:rPr>
              <a:t>What is</a:t>
            </a:r>
            <a:r>
              <a:rPr lang="en-US" dirty="0"/>
              <a:t> </a:t>
            </a:r>
            <a:r>
              <a:rPr lang="en-US" dirty="0" smtClean="0">
                <a:solidFill>
                  <a:srgbClr val="0070C0"/>
                </a:solidFill>
              </a:rPr>
              <a:t>MS SQL Server?</a:t>
            </a:r>
            <a:r>
              <a:rPr lang="en-US" dirty="0" smtClean="0"/>
              <a:t> </a:t>
            </a:r>
            <a:endParaRPr lang="en-US" dirty="0"/>
          </a:p>
        </p:txBody>
      </p:sp>
      <p:sp>
        <p:nvSpPr>
          <p:cNvPr id="4" name="Title 1"/>
          <p:cNvSpPr txBox="1">
            <a:spLocks/>
          </p:cNvSpPr>
          <p:nvPr/>
        </p:nvSpPr>
        <p:spPr>
          <a:xfrm>
            <a:off x="195944" y="144987"/>
            <a:ext cx="4365644" cy="1093721"/>
          </a:xfrm>
          <a:prstGeom prst="rect">
            <a:avLst/>
          </a:prstGeom>
          <a:noFill/>
          <a:effectLst>
            <a:outerShdw blurRad="50800" dist="25400" dir="2700000" algn="tl" rotWithShape="0">
              <a:prstClr val="black">
                <a:alpha val="40000"/>
              </a:prstClr>
            </a:outerShdw>
          </a:effectLst>
        </p:spPr>
        <p:txBody>
          <a:bodyPr vert="horz" lIns="91440" tIns="45720" rIns="91440" bIns="45720" rtlCol="0" anchor="ctr">
            <a:normAutofit/>
          </a:bodyPr>
          <a:lstStyle>
            <a:lvl1pPr algn="r" defTabSz="1219170" rtl="0" eaLnBrk="1" latinLnBrk="0" hangingPunct="1">
              <a:spcBef>
                <a:spcPct val="0"/>
              </a:spcBef>
              <a:buNone/>
              <a:defRPr sz="4800" kern="1200">
                <a:solidFill>
                  <a:srgbClr val="FF0000"/>
                </a:solidFill>
                <a:latin typeface="+mj-lt"/>
                <a:ea typeface="+mj-ea"/>
                <a:cs typeface="+mj-cs"/>
              </a:defRPr>
            </a:lvl1pPr>
          </a:lstStyle>
          <a:p>
            <a:pPr algn="ctr"/>
            <a:r>
              <a:rPr lang="en-US" sz="5400" dirty="0" smtClean="0">
                <a:solidFill>
                  <a:srgbClr val="7030A0"/>
                </a:solidFill>
              </a:rPr>
              <a:t>SQL Server</a:t>
            </a:r>
            <a:r>
              <a:rPr lang="en-US" dirty="0" smtClean="0"/>
              <a:t> </a:t>
            </a:r>
            <a:endParaRPr lang="en-US" dirty="0"/>
          </a:p>
        </p:txBody>
      </p:sp>
      <p:pic>
        <p:nvPicPr>
          <p:cNvPr id="5" name="SQL Serv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51638" y="4154510"/>
            <a:ext cx="609600" cy="609600"/>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7339" y="1592826"/>
            <a:ext cx="9700591" cy="4858000"/>
          </a:xfrm>
          <a:prstGeom prst="rect">
            <a:avLst/>
          </a:prstGeom>
        </p:spPr>
      </p:pic>
    </p:spTree>
    <p:extLst>
      <p:ext uri="{BB962C8B-B14F-4D97-AF65-F5344CB8AC3E}">
        <p14:creationId xmlns:p14="http://schemas.microsoft.com/office/powerpoint/2010/main" val="57067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4421"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rand événem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ustom Design">
  <a:themeElements>
    <a:clrScheme name="Theme 86">
      <a:dk1>
        <a:sysClr val="windowText" lastClr="000000"/>
      </a:dk1>
      <a:lt1>
        <a:sysClr val="window" lastClr="FFFFFF"/>
      </a:lt1>
      <a:dk2>
        <a:srgbClr val="000000"/>
      </a:dk2>
      <a:lt2>
        <a:srgbClr val="FFFFFF"/>
      </a:lt2>
      <a:accent1>
        <a:srgbClr val="D31C18"/>
      </a:accent1>
      <a:accent2>
        <a:srgbClr val="7F7F7F"/>
      </a:accent2>
      <a:accent3>
        <a:srgbClr val="E33D3D"/>
      </a:accent3>
      <a:accent4>
        <a:srgbClr val="595959"/>
      </a:accent4>
      <a:accent5>
        <a:srgbClr val="C9260B"/>
      </a:accent5>
      <a:accent6>
        <a:srgbClr val="7F7F7F"/>
      </a:accent6>
      <a:hlink>
        <a:srgbClr val="900A00"/>
      </a:hlink>
      <a:folHlink>
        <a:srgbClr val="C10A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27_T_PGO_Modern-Business-4x3.pptx" id="{5D00E9AF-12E2-46DA-8E30-7DC3D82D363E}" vid="{2C434F03-BC28-4777-A177-1ECCD08E93E6}"/>
    </a:ext>
  </a:extLst>
</a:theme>
</file>

<file path=ppt/theme/theme7.xml><?xml version="1.0" encoding="utf-8"?>
<a:theme xmlns:a="http://schemas.openxmlformats.org/drawingml/2006/main" name="1_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TM04033927[[fn=Grand événement]]</Template>
  <TotalTime>598</TotalTime>
  <Words>1277</Words>
  <Application>Microsoft Office PowerPoint</Application>
  <PresentationFormat>Grand écran</PresentationFormat>
  <Paragraphs>218</Paragraphs>
  <Slides>25</Slides>
  <Notes>3</Notes>
  <HiddenSlides>0</HiddenSlides>
  <MMClips>11</MMClips>
  <ScaleCrop>false</ScaleCrop>
  <HeadingPairs>
    <vt:vector size="8" baseType="variant">
      <vt:variant>
        <vt:lpstr>Polices utilisées</vt:lpstr>
      </vt:variant>
      <vt:variant>
        <vt:i4>10</vt:i4>
      </vt:variant>
      <vt:variant>
        <vt:lpstr>Thème</vt:lpstr>
      </vt:variant>
      <vt:variant>
        <vt:i4>8</vt:i4>
      </vt:variant>
      <vt:variant>
        <vt:lpstr>Serveurs OLE incorporés</vt:lpstr>
      </vt:variant>
      <vt:variant>
        <vt:i4>1</vt:i4>
      </vt:variant>
      <vt:variant>
        <vt:lpstr>Titres des diapositives</vt:lpstr>
      </vt:variant>
      <vt:variant>
        <vt:i4>25</vt:i4>
      </vt:variant>
    </vt:vector>
  </HeadingPairs>
  <TitlesOfParts>
    <vt:vector size="44" baseType="lpstr">
      <vt:lpstr>Arial</vt:lpstr>
      <vt:lpstr>Arial Black</vt:lpstr>
      <vt:lpstr>Arial Rounded MT Bold</vt:lpstr>
      <vt:lpstr>Calibri</vt:lpstr>
      <vt:lpstr>Calibri Light</vt:lpstr>
      <vt:lpstr>Cambria</vt:lpstr>
      <vt:lpstr>Helvetica</vt:lpstr>
      <vt:lpstr>Impact</vt:lpstr>
      <vt:lpstr>Open Sans</vt:lpstr>
      <vt:lpstr>Poppins</vt:lpstr>
      <vt:lpstr>Grand événement</vt:lpstr>
      <vt:lpstr>Office Theme</vt:lpstr>
      <vt:lpstr>2_Office Theme</vt:lpstr>
      <vt:lpstr>3_Office Theme</vt:lpstr>
      <vt:lpstr>Template PresentationGO</vt:lpstr>
      <vt:lpstr>Custom Design</vt:lpstr>
      <vt:lpstr>1_Template PresentationGO</vt:lpstr>
      <vt:lpstr>2_Template PresentationGO</vt:lpstr>
      <vt:lpstr>Feuille de calcul Microsoft Excel</vt:lpstr>
      <vt:lpstr>Checkpoint 26:     Introduction to Databases </vt:lpstr>
      <vt:lpstr>Overview</vt:lpstr>
      <vt:lpstr>Introduction</vt:lpstr>
      <vt:lpstr>Présentation PowerPoint</vt:lpstr>
      <vt:lpstr>Présentation PowerPoint</vt:lpstr>
      <vt:lpstr>Présentation PowerPoint</vt:lpstr>
      <vt:lpstr>Présentation PowerPoint</vt:lpstr>
      <vt:lpstr>3 of Top 4 RDBMS</vt:lpstr>
      <vt:lpstr>What is MS SQL Server? </vt:lpstr>
      <vt:lpstr>SQL Server Editions </vt:lpstr>
      <vt:lpstr>Pros and Cons: </vt:lpstr>
      <vt:lpstr>MYSQL</vt:lpstr>
      <vt:lpstr>Key differences between MySQL &amp; SQL Server</vt:lpstr>
      <vt:lpstr> MySQL vs. SQL Server</vt:lpstr>
      <vt:lpstr>Advantages &amp; Drawbacks of MySQL</vt:lpstr>
      <vt:lpstr>PostgreSQL</vt:lpstr>
      <vt:lpstr>Présentation PowerPoint</vt:lpstr>
      <vt:lpstr>Présentation PowerPoint</vt:lpstr>
      <vt:lpstr>Pros and Cons: </vt:lpstr>
      <vt:lpstr>Recap of PostgresQL</vt:lpstr>
      <vt:lpstr>MySQL vs PostgreSQL: An Open Source Battle </vt:lpstr>
      <vt:lpstr>Comparison</vt:lpstr>
      <vt:lpstr>CONCLUSIOn</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Checkpoint 26:     Introduction to Databases </dc:title>
  <dc:creator>asus</dc:creator>
  <cp:lastModifiedBy>asus</cp:lastModifiedBy>
  <cp:revision>60</cp:revision>
  <dcterms:created xsi:type="dcterms:W3CDTF">2020-11-16T19:48:32Z</dcterms:created>
  <dcterms:modified xsi:type="dcterms:W3CDTF">2020-11-17T05:47:23Z</dcterms:modified>
</cp:coreProperties>
</file>